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F2A54-F25C-4940-AB42-63C33967532E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17076-D867-4F37-8748-9AE94DBCE9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17076-D867-4F37-8748-9AE94DBCE9F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EE38F1-5B72-4A0F-B64F-9014AF0017B3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D2B7D2-E289-44D6-9BBA-FAA17386261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/" TargetMode="External"/><Relationship Id="rId2" Type="http://schemas.openxmlformats.org/officeDocument/2006/relationships/hyperlink" Target="http://russiatrek.org/nizhny_tagil-cit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571612"/>
            <a:ext cx="4071966" cy="71438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My native town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английского языка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СОШ №80 г. Нижний Тагил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Шабтдинова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Олеся Павловна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132" y="6215082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8" y="301625"/>
            <a:ext cx="8542337" cy="625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513" y="1066800"/>
            <a:ext cx="830738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888" y="504825"/>
            <a:ext cx="8402637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350838"/>
            <a:ext cx="8999537" cy="615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" y="428604"/>
            <a:ext cx="878205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513" y="468313"/>
            <a:ext cx="8307387" cy="592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075" y="461963"/>
            <a:ext cx="8450263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513" y="530225"/>
            <a:ext cx="8307387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8307387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71538" y="64291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Individual work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1428736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Times New Roman" pitchFamily="18" charset="0"/>
                <a:cs typeface="Times New Roman" pitchFamily="18" charset="0"/>
              </a:rPr>
              <a:t>Homework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2500306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Try to write a song or a verse about your town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34072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Необходимые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ресурсы: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1) активные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ссылки на страницы материалов в Интернете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 http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://russiatrek.org/nizhny_tagil-city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,  http://www.thefullwiki.org/Dmitry_Mamin-Sibiryak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—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активные ссылки на использованные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изображения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Картинки с достопримечательностями города и известными личностями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https://www.youtube.</a:t>
            </a:r>
            <a:r>
              <a:rPr lang="en-US" sz="2800" u="sng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643182"/>
            <a:ext cx="8099425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49218" y="1920854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Questions for  group’s work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642919"/>
            <a:ext cx="8572559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013" y="436563"/>
            <a:ext cx="8688387" cy="598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4425" y="642918"/>
            <a:ext cx="6915150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838" y="527050"/>
            <a:ext cx="7678737" cy="580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437" y="865187"/>
            <a:ext cx="8437563" cy="59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513" y="720725"/>
            <a:ext cx="8307387" cy="54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78</Words>
  <Application>Microsoft Office PowerPoint</Application>
  <PresentationFormat>Экран (4:3)</PresentationFormat>
  <Paragraphs>16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My native town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Необходимые ресурсы: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</dc:creator>
  <cp:lastModifiedBy>4</cp:lastModifiedBy>
  <cp:revision>7</cp:revision>
  <dcterms:created xsi:type="dcterms:W3CDTF">2016-09-19T06:18:17Z</dcterms:created>
  <dcterms:modified xsi:type="dcterms:W3CDTF">2016-09-19T07:38:22Z</dcterms:modified>
</cp:coreProperties>
</file>