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7AB3C-FFFE-4EC2-9047-B4F2149F200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1022-D6B3-45D3-97B5-AC346AD5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42910" y="571480"/>
            <a:ext cx="76013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Wave2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руки к письму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7752" y="4643446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 МБДОУ №81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Лобанова Елена Анатольевна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\Desktop\ПОДГОТОВКА РУКИ К ПИСЬМУ\DSCN53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928934"/>
            <a:ext cx="4381801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57562"/>
            <a:ext cx="4565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- выкладывание из палочек фигур и узоров (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428604"/>
            <a:ext cx="343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- обведение рисунков по точкам,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643050"/>
            <a:ext cx="1785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штриховки,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5357826"/>
            <a:ext cx="54292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- изготовление поделок из природного материала (шишки, каштаны, веточки, листья, семена, горох).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6" name="Picture 2" descr="C:\Users\1\Desktop\САРАТОВ КУРСЫ\DSCN5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928670"/>
            <a:ext cx="2981887" cy="2236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" y="0"/>
            <a:ext cx="8286776" cy="121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2199" rIns="91440" bIns="12219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Подготовка руки к письму: как определить уровень готовности руки ребенка к письму?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1071546"/>
            <a:ext cx="900115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1. Рисуем круг.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Покажите ребенку нарисованный на листе бумаги круг. Диаметр круга 3-3,5 см. И попросите ребенка нарисовать точно такой же круг на его листе бумаги (простым карандашом).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кисть руки ребенка развита слабо, то могут наблюдаться такие признаки: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вместо круга получится овал или круг выйдет слишком маленького размера,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линия будет прерывистой, угловатой, неровной; вместо одного плавного движения руки при рисовании круга у ребенка будет много мелких прерывистых движений кисти руки при рисовании,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ребенок будет стремиться зафиксировать кисть руки неподвижно на листе бумаги.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4214818"/>
            <a:ext cx="878684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2.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Шриховка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Предложите ребенку заштриховать силуэт простого предмета (домик, кораблик, яблоко или любой другой) прямыми линиями, не выходя за границы силуэта. Покажите образец – как можно штриховать (горизонтальная штриховка, вертикальная штриховка, диагональная штриховка) Ребенок сам выбирает, в каком направлении он будет штриховать.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рука недостаточно хорошо развита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 малыш станет постоянно переворачивать изображение (так как не может поменять направление действия рукой).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500166" y="0"/>
            <a:ext cx="6206186" cy="121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22199" rIns="91440" bIns="12219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Подготовка руки к письму: учимся правильно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держать ручку и карандаш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928662" y="857232"/>
            <a:ext cx="67608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правильно и неправильно держать карандаш при письме 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выполнении графических работ: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надо знать!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785926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Признаки неправильного навыка использования карандаша или ручки ребенком – дошкольником: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Ребенок неправильно держит карандаш и ручку – он держит «щепотью» (собирает пальцы в горсть вместе) или даже в кулаке.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Неправильное положение пальцев при удерживании ручки или карандаша. Оно проявляется в том, что карандаш лежит не на среднем пальчике, а на указательном.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Ребенок держит карандаш или ручку слишком близко к грифелю, либо слишком далеко от него.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000504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4.</a:t>
            </a:r>
            <a:r>
              <a:rPr lang="ru-RU" sz="1600" dirty="0" smtClean="0"/>
              <a:t>– неправильное положение кисти руки при письме или выполнении графических заданий.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826674"/>
            <a:ext cx="8858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Как правильно держать карандаш или ручку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 – верхний край карандаша или ручки должен быть направлен к плечу пишущего.</a:t>
            </a:r>
            <a:b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Как неправильно держать карандаш или ручку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 – кисть вывернута, верхний конец карандаша или ручки «смотрит» в сторону или от себя. Кисть и локоть свисают над столом.</a:t>
            </a:r>
            <a:b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Покажите ребенку, куда должна «смотреть» ручка – в сторону его плеча пишущей руки.</a:t>
            </a: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28596" y="0"/>
            <a:ext cx="835821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родители будут выполнять предложенные задания, - то прописи школьника будут только их радовать.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ребенок будет чувствовать уверенность в своих силах, и как следствие - желание учиться.  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3" name="Picture 5" descr="C:\Users\1\Desktop\ПОДГОТОВКА РУКИ К ПИСЬМУ\DSCN54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2857696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4" name="Picture 6" descr="C:\Users\1\Desktop\ПОДГОТОВКА РУКИ К ПИСЬМУ\DSCN53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357430"/>
            <a:ext cx="2885737" cy="21641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5" name="Picture 7" descr="C:\Users\1\Desktop\ПОДГОТОВКА РУКИ К ПИСЬМУ\DSCN54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500570"/>
            <a:ext cx="2933691" cy="22001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000240"/>
            <a:ext cx="7888699" cy="1015663"/>
          </a:xfrm>
          <a:prstGeom prst="rect">
            <a:avLst/>
          </a:prstGeom>
          <a:noFill/>
          <a:scene3d>
            <a:camera prst="perspectiveBelow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 за  внимание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750099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Письмо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– это сложный для ребенка навык, который требует выполнения тонко-координированных движений, слаженной работы мелких мышц кисти руки, способности к сосредоточению, способности управлять своей деятельностью.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Овладение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письмом – трудоемкий процесс, который обычно приходится на первые месяцы пребывания детей в школе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Однако и в дошкольные годы в семье, и в детском саду можно сделать очень многое, чтобы подготовить малыша к этому процессу и облегчить будущему первоклашке процесс овладения письмом.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50099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Важно именно подготовить руку к письму в дошкольные годы, а не научить ребенка писать.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86116" y="2349073"/>
            <a:ext cx="1143008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8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642910" y="117693"/>
            <a:ext cx="7643866" cy="67403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руки к письму в дошкольном возрасте включает несколько направлений: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ручной умелости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(создание поделок, конструирование, рисование, лепка, в которых развивается мелкая моторика, глазомер, аккуратность, умение довести начатое дело до конца, внимание, пространственная ориентация),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 детей чувства ритма,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умения согласовывать слово и движение в определенном ритме,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графических умений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(это происходит в процессе рисования и графических работ – рисование по клеточкам, раскрашивание, штриховки и других видов заданий),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пространственной ориентации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(умение ориентироваться на листе бумаги: справа, слева, в верхнем правом углу, посередине, в верхней строчке, в нижней строчке).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142852"/>
            <a:ext cx="8858280" cy="846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2199" rIns="91440" bIns="122199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1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руки к письму: определение ведущей руки у ребенка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857232"/>
            <a:ext cx="8501122" cy="1938992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важно перед обучением рисованию, лепке, аппликации и особенно  перед обучением письму в школе или подготовке к письму в детском саду определить ведущую руку ребенка. Левши составляют примерно 5-12 %, но часто ли их особенность принимается во внимание в обучении? Чаще всего левшей переучивают или просто сразу же учат: «Держи карандаш/ ручку в правой руке».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071810"/>
            <a:ext cx="8715436" cy="1015663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Переучивание или неправильное обучение левшей вызывает у многих детей  повышенную тревожность, утомляемость, страхи, протесты, капризы и нежелание  заниматься, неврозы.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303455"/>
            <a:ext cx="9144000" cy="255454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леворукость – это не просто преобладание левой ведущей руки у ребенка, а еще и другое распределение функций между правым и левым полушариями головного мозга, которое нужно учитывать. И вмешательство в природное распределение функций полушарий грозит не только неловкостью малыша в движениях, но и негативным влиянием  на его самооценку, познавательные способности, характер, настроение, поведение, здоровье. Поэтому к нежеланию ребенка рисовать или писать правой рукой и его словам «мне левой удобнее» нужно относиться с вниманием и пониманием.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8929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Определять ведущую руку ребенка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мнению большинства исследователей,  можно с 4-5 лет.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1285860"/>
            <a:ext cx="90011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тесты по определению ведущей руки ребенка дошкольного возраста должны выполняться быстро, без подготовки. Ребенок не должен знать и даже догадываться о том, что сейчас определяется его ведущая рука.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714620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время тестирования ребенок выполняет игровые, графические или бытовые задания.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57158" y="3714752"/>
            <a:ext cx="45720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намотать нитку на катушку,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перелить воду из одного сосуда в другой,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разложить карточки,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отвинтить гайку рукой и ключом,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проколоть дырочки дыроколом,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продеть нитку в иголку,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почистить одежду от пыли,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капнуть из пипетки в узкое отверстие бутылки,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достать бусинку ложкой из стакана,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позвонить колокольчиком,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закрыть и открыть молнию на сумке,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взять стакан и выпить несколько глотков воды).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357686" y="3786190"/>
            <a:ext cx="45720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 «Переплетение пальцев рук»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286216" y="4286256"/>
            <a:ext cx="48577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 «Поза Наполеона» — скрещивание рук на груди.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429124" y="5072074"/>
            <a:ext cx="30003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 «Аплодирование»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877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2199" rIns="91440" bIns="12219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Подготовка руки к письму: развитие ручной умелости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785794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Развитие ручной умелости всегда было одной из важных задач воспитания детей дошкольного возраста.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143116"/>
            <a:ext cx="8929718" cy="123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 занятий, способствующих развитию ручной умелости и подготовке руки ребенка к письму: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429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 выкладывание фигур и узоров из мелкой мозаики.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8577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 конструирование из мелких деталей, из конструкторов, требующих завинчивания гаек, шурупов.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Picture 2" descr="C:\Users\1\Desktop\ПОДГОТОВКА РУКИ К ПИСЬМУ\DSCN53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786190"/>
            <a:ext cx="3529049" cy="26466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 изобразительная деятельность (лепка, аппликация, рисование).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6431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 пальчиковые игры.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50720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 изготовление коллажей (вырезание ножницами фигур из журналов и составление из них композиций)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1\Desktop\ПОДГОТОВКА РУКИ К ПИСЬМУ\DSCN53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78578"/>
            <a:ext cx="2857661" cy="2143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1\Desktop\ПОДГОТОВКА РУКИ К ПИСЬМУ\DSCN53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357694"/>
            <a:ext cx="3005129" cy="22537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1\Desktop\ПОДГОТОВКА РУКИ К ПИСЬМУ\DSCN54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500306"/>
            <a:ext cx="2885701" cy="21641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2866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- раскрашивание картинок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 нанизывание бусин и изготовление детских бус.</a:t>
            </a:r>
            <a:endParaRPr lang="ru-RU" dirty="0"/>
          </a:p>
        </p:txBody>
      </p:sp>
      <p:pic>
        <p:nvPicPr>
          <p:cNvPr id="4098" name="Picture 2" descr="C:\Users\1\Desktop\ПОДГОТОВКА РУКИ К ПИСЬМУ\DSCN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553881"/>
            <a:ext cx="2790815" cy="20929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4" descr="C:\Users\1\Desktop\ПОДГОТОВКА РУКИ К ПИСЬМУ\DSCN54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14290"/>
            <a:ext cx="2500330" cy="18751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0" y="28574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 конструирование из бумаги и картона.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9" name="Picture 3" descr="C:\Users\1\Desktop\ПОДГОТОВКА РУКИ К ПИСЬМУ\DSCN54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357430"/>
            <a:ext cx="2623803" cy="19677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467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39</cp:revision>
  <dcterms:created xsi:type="dcterms:W3CDTF">2015-11-15T17:53:32Z</dcterms:created>
  <dcterms:modified xsi:type="dcterms:W3CDTF">2016-09-19T14:30:04Z</dcterms:modified>
</cp:coreProperties>
</file>