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62" r:id="rId6"/>
    <p:sldId id="259" r:id="rId7"/>
    <p:sldId id="260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374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CC1E6-6FC4-4E84-98D5-04E037E5E111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71902-4F7D-46CB-9FEF-E069DA722B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78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71902-4F7D-46CB-9FEF-E069DA722BC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575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AC6E620-8680-4D9B-BF9D-001BBC62A878}" type="datetimeFigureOut">
              <a:rPr lang="ru-RU" smtClean="0"/>
              <a:t>20.09.2016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9E9BEBD-F70F-4F52-A287-FF735F804FD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Учебные вещи</a:t>
            </a:r>
            <a:endParaRPr lang="ru-RU" sz="8000" b="1" dirty="0"/>
          </a:p>
        </p:txBody>
      </p:sp>
      <p:sp>
        <p:nvSpPr>
          <p:cNvPr id="3" name="Диагональная полоса 2"/>
          <p:cNvSpPr/>
          <p:nvPr/>
        </p:nvSpPr>
        <p:spPr>
          <a:xfrm>
            <a:off x="6516216" y="2348880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Диагональная полоса 3"/>
          <p:cNvSpPr/>
          <p:nvPr/>
        </p:nvSpPr>
        <p:spPr>
          <a:xfrm>
            <a:off x="2483768" y="2348880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3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/>
          </a:bodyPr>
          <a:lstStyle/>
          <a:p>
            <a:r>
              <a:rPr lang="ru-RU" b="1" dirty="0" smtClean="0"/>
              <a:t>РУЧКА</a:t>
            </a:r>
            <a:endParaRPr lang="ru-RU" b="1" dirty="0"/>
          </a:p>
        </p:txBody>
      </p:sp>
      <p:pic>
        <p:nvPicPr>
          <p:cNvPr id="1026" name="Picture 2" descr="C:\Users\Денис\Desktop\Картинки\139216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68759"/>
            <a:ext cx="6683474" cy="5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Диагональная полоса 2"/>
          <p:cNvSpPr/>
          <p:nvPr/>
        </p:nvSpPr>
        <p:spPr>
          <a:xfrm>
            <a:off x="3995936" y="404664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56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КАРАНДАШ</a:t>
            </a:r>
            <a:endParaRPr lang="ru-RU" b="1" dirty="0"/>
          </a:p>
        </p:txBody>
      </p:sp>
      <p:pic>
        <p:nvPicPr>
          <p:cNvPr id="2050" name="Picture 2" descr="C:\Users\Денис\Desktop\Картинки\длин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140177" y="-459655"/>
            <a:ext cx="1295698" cy="835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иагональная полоса 3"/>
          <p:cNvSpPr/>
          <p:nvPr/>
        </p:nvSpPr>
        <p:spPr>
          <a:xfrm>
            <a:off x="5796136" y="548680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10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ТЕТРАДЬ</a:t>
            </a:r>
            <a:endParaRPr lang="ru-RU" b="1" dirty="0"/>
          </a:p>
        </p:txBody>
      </p:sp>
      <p:pic>
        <p:nvPicPr>
          <p:cNvPr id="3076" name="Picture 4" descr="http://www.diplomat-nsk.ru/image/trumb/500x500/40118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556792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иагональная полоса 3"/>
          <p:cNvSpPr/>
          <p:nvPr/>
        </p:nvSpPr>
        <p:spPr>
          <a:xfrm>
            <a:off x="4932040" y="692696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44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УЧЕБНИК</a:t>
            </a:r>
            <a:endParaRPr lang="ru-RU" b="1" dirty="0"/>
          </a:p>
        </p:txBody>
      </p:sp>
      <p:pic>
        <p:nvPicPr>
          <p:cNvPr id="4" name="Picture 2" descr="C:\Users\Денис\Desktop\Картинки\тол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563278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620688"/>
            <a:ext cx="171450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02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ПЕНАЛ</a:t>
            </a:r>
            <a:endParaRPr lang="ru-RU" b="1" dirty="0"/>
          </a:p>
        </p:txBody>
      </p:sp>
      <p:pic>
        <p:nvPicPr>
          <p:cNvPr id="5122" name="Picture 2" descr="http://www.otoys.ru/picturesNew/sigikid/b_23642_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89" b="89716" l="3625" r="93250">
                        <a14:foregroundMark x1="32125" y1="77131" x2="32125" y2="77131"/>
                        <a14:foregroundMark x1="48875" y1="32882" x2="71000" y2="23816"/>
                        <a14:foregroundMark x1="73375" y1="19621" x2="58375" y2="9066"/>
                        <a14:foregroundMark x1="85125" y1="19892" x2="86250" y2="24222"/>
                        <a14:foregroundMark x1="38125" y1="29364" x2="39125" y2="28417"/>
                        <a14:foregroundMark x1="44500" y1="22057" x2="47750" y2="18268"/>
                        <a14:foregroundMark x1="19500" y1="45061" x2="27250" y2="42219"/>
                        <a14:foregroundMark x1="27250" y1="42219" x2="27250" y2="422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68760"/>
            <a:ext cx="5456628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иагональная полоса 3"/>
          <p:cNvSpPr/>
          <p:nvPr/>
        </p:nvSpPr>
        <p:spPr>
          <a:xfrm>
            <a:off x="5148064" y="573407"/>
            <a:ext cx="144016" cy="14401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9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kanctovarov.net/fsimagefullclear-3-13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ЛАСТИК</a:t>
            </a:r>
            <a:endParaRPr lang="ru-RU" b="1" dirty="0"/>
          </a:p>
        </p:txBody>
      </p:sp>
      <p:pic>
        <p:nvPicPr>
          <p:cNvPr id="6146" name="Picture 2" descr="http://inmenso.ru/components/com_virtuemart/shop_image/product/2894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" y="1916832"/>
            <a:ext cx="457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0688"/>
            <a:ext cx="171450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124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ЛИНЕЙКА</a:t>
            </a:r>
            <a:endParaRPr lang="ru-RU" b="1" dirty="0"/>
          </a:p>
        </p:txBody>
      </p:sp>
      <p:pic>
        <p:nvPicPr>
          <p:cNvPr id="3" name="Picture 2" descr="http://offise-good.ru/upload/iblock/e23/e239b46d7f674bd20222dbf8be43439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84784"/>
            <a:ext cx="4476750" cy="447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10" y="692696"/>
            <a:ext cx="171450" cy="176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409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dirty="0" smtClean="0"/>
              <a:t>Будем играть.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420888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Это мой….</a:t>
            </a: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Это твой…</a:t>
            </a:r>
            <a:endParaRPr lang="ru-RU" sz="5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31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231</TotalTime>
  <Words>19</Words>
  <Application>Microsoft Office PowerPoint</Application>
  <PresentationFormat>Экран (4:3)</PresentationFormat>
  <Paragraphs>12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Учебные вещи</vt:lpstr>
      <vt:lpstr>РУЧКА</vt:lpstr>
      <vt:lpstr>КАРАНДАШ</vt:lpstr>
      <vt:lpstr>ТЕТРАДЬ</vt:lpstr>
      <vt:lpstr>УЧЕБНИК</vt:lpstr>
      <vt:lpstr>ПЕНАЛ</vt:lpstr>
      <vt:lpstr>ЛАСТИК</vt:lpstr>
      <vt:lpstr>ЛИНЕЙКА</vt:lpstr>
      <vt:lpstr>Будем играть.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И ЦВЕТ</dc:title>
  <dc:creator>Львов Денис Владимирович</dc:creator>
  <cp:lastModifiedBy>ADMIN</cp:lastModifiedBy>
  <cp:revision>27</cp:revision>
  <dcterms:created xsi:type="dcterms:W3CDTF">2011-11-20T12:09:20Z</dcterms:created>
  <dcterms:modified xsi:type="dcterms:W3CDTF">2016-09-19T19:06:23Z</dcterms:modified>
</cp:coreProperties>
</file>