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2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25247"/>
    <a:srgbClr val="DBD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2799" y="63500"/>
            <a:ext cx="10833101" cy="2959100"/>
          </a:xfrm>
        </p:spPr>
        <p:txBody>
          <a:bodyPr>
            <a:noAutofit/>
          </a:bodyPr>
          <a:lstStyle/>
          <a:p>
            <a:pPr algn="ctr"/>
            <a:r>
              <a:rPr lang="ru-RU" sz="96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В  …… </a:t>
            </a:r>
            <a:endParaRPr lang="ru-RU" sz="96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65077">
            <a:off x="689561" y="2410030"/>
            <a:ext cx="3146386" cy="314097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949700" y="3257438"/>
            <a:ext cx="7366000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95500" algn="just">
              <a:lnSpc>
                <a:spcPct val="105000"/>
              </a:lnSpc>
              <a:spcAft>
                <a:spcPts val="0"/>
              </a:spcAft>
            </a:pPr>
            <a:r>
              <a:rPr lang="x-none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Состоит из точек свет,</a:t>
            </a:r>
            <a:endParaRPr lang="ru-RU" sz="2400" b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095500" algn="just">
              <a:lnSpc>
                <a:spcPct val="105000"/>
              </a:lnSpc>
              <a:spcAft>
                <a:spcPts val="0"/>
              </a:spcAft>
            </a:pPr>
            <a:r>
              <a:rPr lang="x-none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Полна горница планет.</a:t>
            </a:r>
            <a:endParaRPr lang="ru-RU" sz="2400" b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095500" algn="just">
              <a:lnSpc>
                <a:spcPct val="105000"/>
              </a:lnSpc>
              <a:spcAft>
                <a:spcPts val="0"/>
              </a:spcAft>
            </a:pPr>
            <a:r>
              <a:rPr lang="x-none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Там все знаки зодиака –</a:t>
            </a:r>
            <a:endParaRPr lang="ru-RU" sz="2400" b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095500" algn="just">
              <a:lnSpc>
                <a:spcPct val="105000"/>
              </a:lnSpc>
              <a:spcAft>
                <a:spcPts val="0"/>
              </a:spcAft>
            </a:pPr>
            <a:r>
              <a:rPr lang="x-none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Водолея, девы, рака.</a:t>
            </a:r>
            <a:endParaRPr lang="ru-RU" sz="2400" b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095500" algn="just">
              <a:lnSpc>
                <a:spcPct val="105000"/>
              </a:lnSpc>
              <a:spcAft>
                <a:spcPts val="0"/>
              </a:spcAft>
            </a:pPr>
            <a:r>
              <a:rPr lang="x-none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Светятся и ночью и днём,</a:t>
            </a:r>
            <a:endParaRPr lang="ru-RU" sz="2400" b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095500" algn="just">
              <a:lnSpc>
                <a:spcPct val="105000"/>
              </a:lnSpc>
              <a:spcAft>
                <a:spcPts val="0"/>
              </a:spcAft>
            </a:pPr>
            <a:r>
              <a:rPr lang="x-none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Туда смотрит астроном.</a:t>
            </a:r>
            <a:endParaRPr lang="ru-RU" sz="2400" b="1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26833">
            <a:off x="3949700" y="3479798"/>
            <a:ext cx="1640378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52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27125" y="732367"/>
            <a:ext cx="10083800" cy="2421464"/>
          </a:xfrm>
        </p:spPr>
        <p:txBody>
          <a:bodyPr>
            <a:noAutofit/>
          </a:bodyPr>
          <a:lstStyle/>
          <a:p>
            <a:pPr algn="ctr"/>
            <a:r>
              <a:rPr lang="ru-RU" sz="96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В КОСМОС</a:t>
            </a:r>
            <a:endParaRPr lang="ru-RU" sz="96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18379">
            <a:off x="855662" y="3014662"/>
            <a:ext cx="3538538" cy="35385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0812" y="3461567"/>
            <a:ext cx="1908213" cy="2969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17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1201399" cy="5092700"/>
          </a:xfrm>
        </p:spPr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ДЕНЬ В АПРЕЛЕ СВЯЗАН С КОСМОСОМ?</a:t>
            </a:r>
            <a:br>
              <a:rPr lang="ru-RU" sz="7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……… </a:t>
            </a:r>
            <a:endParaRPr lang="ru-RU" sz="66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11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1201399" cy="5092700"/>
          </a:xfrm>
        </p:spPr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ДЕНЬ В АПРЕЛЕ СВЯЗАН С КОСМОСОМ?</a:t>
            </a:r>
            <a:br>
              <a:rPr lang="ru-RU" sz="7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7200" b="1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АПРЕЛЯ </a:t>
            </a:r>
            <a:endParaRPr lang="ru-RU" sz="6600" b="1" i="1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26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7400" y="622300"/>
            <a:ext cx="10464800" cy="4203700"/>
          </a:xfrm>
        </p:spPr>
        <p:txBody>
          <a:bodyPr>
            <a:noAutofit/>
          </a:bodyPr>
          <a:lstStyle/>
          <a:p>
            <a:pPr algn="ctr"/>
            <a:r>
              <a:rPr lang="ru-RU" sz="7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ПЕРВЫМ СОВЕРШИЛ ПОЛЁТ В КОСМОС?</a:t>
            </a:r>
            <a:br>
              <a:rPr lang="ru-RU" sz="7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…………</a:t>
            </a:r>
            <a:endParaRPr lang="ru-RU" sz="72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80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173</TotalTime>
  <Words>59</Words>
  <Application>Microsoft Office PowerPoint</Application>
  <PresentationFormat>Широкоэкранный</PresentationFormat>
  <Paragraphs>11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Небеса</vt:lpstr>
      <vt:lpstr>ПУТЕШЕСТВИЕ В  …… </vt:lpstr>
      <vt:lpstr>ПУТЕШЕСТВИЕ В КОСМОС</vt:lpstr>
      <vt:lpstr>КАКОЙ ДЕНЬ В АПРЕЛЕ СВЯЗАН С КОСМОСОМ?                  ……… </vt:lpstr>
      <vt:lpstr>КАКОЙ ДЕНЬ В АПРЕЛЕ СВЯЗАН С КОСМОСОМ?             12 АПРЕЛЯ </vt:lpstr>
      <vt:lpstr>КТО ПЕРВЫМ СОВЕРШИЛ ПОЛЁТ В КОСМОС? …………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</dc:title>
  <dc:creator>User</dc:creator>
  <cp:lastModifiedBy>User</cp:lastModifiedBy>
  <cp:revision>18</cp:revision>
  <dcterms:created xsi:type="dcterms:W3CDTF">2016-03-29T11:10:19Z</dcterms:created>
  <dcterms:modified xsi:type="dcterms:W3CDTF">2016-09-21T18:48:56Z</dcterms:modified>
</cp:coreProperties>
</file>