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3" r:id="rId2"/>
    <p:sldId id="264" r:id="rId3"/>
    <p:sldId id="265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25247"/>
    <a:srgbClr val="DBD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115" autoAdjust="0"/>
    <p:restoredTop sz="94660"/>
  </p:normalViewPr>
  <p:slideViewPr>
    <p:cSldViewPr snapToGrid="0">
      <p:cViewPr varScale="1">
        <p:scale>
          <a:sx n="75" d="100"/>
          <a:sy n="75" d="100"/>
        </p:scale>
        <p:origin x="84" y="7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7400" y="622300"/>
            <a:ext cx="11201400" cy="4203700"/>
          </a:xfrm>
        </p:spPr>
        <p:txBody>
          <a:bodyPr>
            <a:noAutofit/>
          </a:bodyPr>
          <a:lstStyle/>
          <a:p>
            <a:pPr algn="ctr"/>
            <a:r>
              <a:rPr lang="ru-RU" sz="72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ПЕРВЫМ СОВЕРШИЛ ПОЛЁТ В КОСМОС?</a:t>
            </a:r>
            <a:br>
              <a:rPr lang="ru-RU" sz="72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7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Ю. а. </a:t>
            </a:r>
            <a:r>
              <a:rPr lang="ru-RU" sz="72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гАГАРИН</a:t>
            </a:r>
            <a:endParaRPr lang="ru-RU" sz="7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400" y="3797299"/>
            <a:ext cx="3437466" cy="257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82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1075267"/>
            <a:ext cx="10131425" cy="1456267"/>
          </a:xfrm>
        </p:spPr>
        <p:txBody>
          <a:bodyPr>
            <a:noAutofit/>
          </a:bodyPr>
          <a:lstStyle/>
          <a:p>
            <a:pPr algn="ctr"/>
            <a:r>
              <a:rPr lang="ru-RU" sz="72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КЕМ БЫЛ </a:t>
            </a:r>
            <a:br>
              <a:rPr lang="ru-RU" sz="72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Ю. А. ГАГАРИН?</a:t>
            </a:r>
            <a:br>
              <a:rPr lang="ru-RU" sz="72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………..  </a:t>
            </a:r>
            <a:endParaRPr lang="ru-RU" sz="72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1618" y="3488180"/>
            <a:ext cx="3926164" cy="295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47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5987" y="1028700"/>
            <a:ext cx="10131425" cy="1456267"/>
          </a:xfrm>
        </p:spPr>
        <p:txBody>
          <a:bodyPr>
            <a:noAutofit/>
          </a:bodyPr>
          <a:lstStyle/>
          <a:p>
            <a:pPr algn="ctr"/>
            <a:r>
              <a:rPr lang="ru-RU" sz="72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КЕМ БЫЛ </a:t>
            </a:r>
            <a:br>
              <a:rPr lang="ru-RU" sz="72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Ю. А. ГАГАРИН?</a:t>
            </a:r>
            <a:br>
              <a:rPr lang="ru-RU" sz="72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КОСМОНАВТ</a:t>
            </a:r>
            <a:r>
              <a:rPr lang="ru-RU" sz="72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72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3718" y="3462780"/>
            <a:ext cx="3926164" cy="295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10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172</TotalTime>
  <Words>12</Words>
  <Application>Microsoft Office PowerPoint</Application>
  <PresentationFormat>Широкоэкранный</PresentationFormat>
  <Paragraphs>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Небеса</vt:lpstr>
      <vt:lpstr>КТО ПЕРВЫМ СОВЕРШИЛ ПОЛЁТ В КОСМОС?                    Ю. а. гАГАРИН</vt:lpstr>
      <vt:lpstr>КЕМ БЫЛ  Ю. А. ГАГАРИН? ………..  </vt:lpstr>
      <vt:lpstr>КЕМ БЫЛ  Ю. А. ГАГАРИН? КОСМОНАВТ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</dc:title>
  <dc:creator>User</dc:creator>
  <cp:lastModifiedBy>User</cp:lastModifiedBy>
  <cp:revision>22</cp:revision>
  <dcterms:created xsi:type="dcterms:W3CDTF">2016-03-29T11:10:19Z</dcterms:created>
  <dcterms:modified xsi:type="dcterms:W3CDTF">2016-09-21T18:52:51Z</dcterms:modified>
</cp:coreProperties>
</file>