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6" r:id="rId2"/>
    <p:sldId id="284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25247"/>
    <a:srgbClr val="DBD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2964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37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1206500"/>
            <a:ext cx="10131425" cy="1456267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«КОСМОС» </a:t>
            </a:r>
            <a:br>
              <a:rPr lang="ru-RU" sz="5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ПЕРЕВОДЕ </a:t>
            </a:r>
            <a:br>
              <a:rPr lang="ru-RU" sz="5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ДРЕВНЕГРЕЧЕСКОГО – </a:t>
            </a:r>
            <a:br>
              <a:rPr lang="ru-RU" sz="5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«МИР», «ВСЕЛЕННАЯ»</a:t>
            </a:r>
            <a:endParaRPr lang="ru-RU" sz="54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2056" y="3813498"/>
            <a:ext cx="4258914" cy="2523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7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171</TotalTime>
  <Words>3</Words>
  <Application>Microsoft Office PowerPoint</Application>
  <PresentationFormat>Широкоэкранный</PresentationFormat>
  <Paragraphs>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Небеса</vt:lpstr>
      <vt:lpstr>Презентация PowerPoint</vt:lpstr>
      <vt:lpstr>«КОСМОС»  В ПЕРЕВОДЕ  С ДРЕВНЕГРЕЧЕСКОГО –  «МИР», «ВСЕЛЕННАЯ»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</dc:title>
  <dc:creator>User</dc:creator>
  <cp:lastModifiedBy>User</cp:lastModifiedBy>
  <cp:revision>22</cp:revision>
  <dcterms:created xsi:type="dcterms:W3CDTF">2016-03-29T11:10:19Z</dcterms:created>
  <dcterms:modified xsi:type="dcterms:W3CDTF">2016-09-21T18:56:08Z</dcterms:modified>
</cp:coreProperties>
</file>