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7" r:id="rId2"/>
    <p:sldId id="268" r:id="rId3"/>
    <p:sldId id="26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25247"/>
    <a:srgbClr val="DB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98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0676" y="210387"/>
            <a:ext cx="9363723" cy="61976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79900" y="6032500"/>
            <a:ext cx="4495183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ПЛАНЕТА ЗЕМЛЯ</a:t>
            </a:r>
            <a:endParaRPr lang="ru-RU" sz="4000" b="1" i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0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135448"/>
            <a:ext cx="11637862" cy="655745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07566" y="5647652"/>
            <a:ext cx="8070034" cy="816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СОЛНЕЧНАЯ СИСТЕМА</a:t>
            </a:r>
            <a:endParaRPr lang="ru-RU" sz="4400" b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60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999" y="605117"/>
            <a:ext cx="4973461" cy="34431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62000" y="4660900"/>
            <a:ext cx="8966200" cy="101176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 </a:t>
            </a:r>
            <a:b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ЛЕОНОВ  АЛЕКСЕЙ  АРХИПОВИЧ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67500" y="728784"/>
            <a:ext cx="4914900" cy="3319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18-19 МАРТА 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1965 ГОДА </a:t>
            </a:r>
            <a:r>
              <a:rPr lang="ru-RU" sz="28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ЛЕОНОВ 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А.А. СОВЕРШИЛ </a:t>
            </a:r>
            <a:r>
              <a:rPr lang="ru-RU" sz="28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ПЕРВЫЙ   В ИСТОРИИ КОСМОНАВТИКИ ВЫХОД В ОТКРЫТЫЙ КОСМОС ПРОДОЛЖИТЕЛЬНОСТЬЮ 12 МИНУТ 9 СЕКУНД.</a:t>
            </a:r>
            <a:endParaRPr lang="ru-RU" sz="2800" b="1" i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45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173</TotalTime>
  <Words>27</Words>
  <Application>Microsoft Office PowerPoint</Application>
  <PresentationFormat>Широкоэкранный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Небеса</vt:lpstr>
      <vt:lpstr>Презентация PowerPoint</vt:lpstr>
      <vt:lpstr>Презентация PowerPoint</vt:lpstr>
      <vt:lpstr>КОСМОНАВТ    ЛЕОНОВ  АЛЕКСЕЙ  АРХИПОВИЧ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</dc:title>
  <dc:creator>User</dc:creator>
  <cp:lastModifiedBy>User</cp:lastModifiedBy>
  <cp:revision>19</cp:revision>
  <dcterms:created xsi:type="dcterms:W3CDTF">2016-03-29T11:10:19Z</dcterms:created>
  <dcterms:modified xsi:type="dcterms:W3CDTF">2016-09-21T19:00:57Z</dcterms:modified>
</cp:coreProperties>
</file>