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3" r:id="rId2"/>
    <p:sldId id="270" r:id="rId3"/>
    <p:sldId id="27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5247"/>
    <a:srgbClr val="DB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1" y="2552701"/>
            <a:ext cx="9979026" cy="4047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5801" y="533400"/>
            <a:ext cx="11023599" cy="58039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475" y="987025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475" y="2111483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E25247"/>
              </a:clrFrom>
              <a:clrTo>
                <a:srgbClr val="E25247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475" y="3151534"/>
            <a:ext cx="2432515" cy="646232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969" y="4396599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793" y="964100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341" y="2147683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341" y="3206835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994" y="4461481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869" y="977128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755" y="2147683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754" y="3242000"/>
            <a:ext cx="2432515" cy="646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7710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91152" y="-1003300"/>
            <a:ext cx="12690998" cy="833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6500" y="106560"/>
            <a:ext cx="9956800" cy="664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1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171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Небеса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</dc:title>
  <dc:creator>User</dc:creator>
  <cp:lastModifiedBy>User</cp:lastModifiedBy>
  <cp:revision>22</cp:revision>
  <dcterms:created xsi:type="dcterms:W3CDTF">2016-03-29T11:10:19Z</dcterms:created>
  <dcterms:modified xsi:type="dcterms:W3CDTF">2016-09-21T19:04:22Z</dcterms:modified>
</cp:coreProperties>
</file>