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5" r:id="rId2"/>
    <p:sldId id="27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25247"/>
    <a:srgbClr val="DB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1901" y="5095489"/>
            <a:ext cx="10131425" cy="1456267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«КОСМИЧЕСКАЯ ЗАРЯ»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713" y="1104713"/>
            <a:ext cx="6388100" cy="42382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406018"/>
            <a:ext cx="4964112" cy="608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07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274722"/>
            <a:ext cx="10452100" cy="637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69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171</TotalTime>
  <Words>4</Words>
  <Application>Microsoft Office PowerPoint</Application>
  <PresentationFormat>Широкоэкранный</PresentationFormat>
  <Paragraphs>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Небеса</vt:lpstr>
      <vt:lpstr>«КОСМИЧЕСКАЯ ЗАРЯ»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</dc:title>
  <dc:creator>User</dc:creator>
  <cp:lastModifiedBy>User</cp:lastModifiedBy>
  <cp:revision>20</cp:revision>
  <dcterms:created xsi:type="dcterms:W3CDTF">2016-03-29T11:10:19Z</dcterms:created>
  <dcterms:modified xsi:type="dcterms:W3CDTF">2016-09-21T19:07:31Z</dcterms:modified>
</cp:coreProperties>
</file>