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8" r:id="rId2"/>
    <p:sldId id="279" r:id="rId3"/>
    <p:sldId id="280" r:id="rId4"/>
    <p:sldId id="28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9701" y="5274733"/>
            <a:ext cx="4978399" cy="14562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«РАБОЧЕЕ МЕСТО. ОТКРЫТЫЙ КОСМОС»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024" y="103035"/>
            <a:ext cx="4613376" cy="675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1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5300"/>
            <a:ext cx="12192000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0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0"/>
            <a:ext cx="9140826" cy="1189567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РАБОТЫ</a:t>
            </a:r>
            <a:endParaRPr lang="ru-RU" sz="7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1021">
            <a:off x="495951" y="1358249"/>
            <a:ext cx="4076179" cy="2904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23457">
            <a:off x="8111534" y="1536225"/>
            <a:ext cx="3602003" cy="2680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3833">
            <a:off x="3458487" y="2862409"/>
            <a:ext cx="4936598" cy="417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6901" y="880004"/>
            <a:ext cx="10131425" cy="1456267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!!!</a:t>
            </a:r>
            <a:endParaRPr lang="ru-RU" sz="6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284" y="2224087"/>
            <a:ext cx="5008716" cy="419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172</TotalTime>
  <Words>11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Небеса</vt:lpstr>
      <vt:lpstr>«РАБОЧЕЕ МЕСТО. ОТКРЫТЫЙ КОСМОС»</vt:lpstr>
      <vt:lpstr>Презентация PowerPoint</vt:lpstr>
      <vt:lpstr>ДЕТСКИЕ РАБОТЫ</vt:lpstr>
      <vt:lpstr>СПАСИБО 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18</cp:revision>
  <dcterms:created xsi:type="dcterms:W3CDTF">2016-03-29T11:10:19Z</dcterms:created>
  <dcterms:modified xsi:type="dcterms:W3CDTF">2016-09-21T19:11:04Z</dcterms:modified>
</cp:coreProperties>
</file>