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63" r:id="rId3"/>
    <p:sldId id="264" r:id="rId4"/>
    <p:sldId id="256" r:id="rId5"/>
    <p:sldId id="257" r:id="rId6"/>
    <p:sldId id="258" r:id="rId7"/>
    <p:sldId id="268" r:id="rId8"/>
    <p:sldId id="259" r:id="rId9"/>
    <p:sldId id="260" r:id="rId10"/>
    <p:sldId id="269" r:id="rId11"/>
    <p:sldId id="261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412776"/>
            <a:ext cx="7772400" cy="1780108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Презентация по окружающему </a:t>
            </a:r>
            <a:br>
              <a:rPr lang="ru-RU" i="1" dirty="0" smtClean="0"/>
            </a:br>
            <a:r>
              <a:rPr lang="ru-RU" i="1" dirty="0" smtClean="0"/>
              <a:t>миру</a:t>
            </a:r>
            <a:r>
              <a:rPr lang="en-US" i="1" dirty="0" smtClean="0"/>
              <a:t> </a:t>
            </a:r>
            <a:r>
              <a:rPr lang="ru-RU" i="1" dirty="0" smtClean="0"/>
              <a:t>для 1 класса по программе «Школа России» </a:t>
            </a:r>
            <a:br>
              <a:rPr lang="ru-RU" i="1" dirty="0" smtClean="0"/>
            </a:br>
            <a:r>
              <a:rPr lang="ru-RU" i="1" dirty="0" smtClean="0"/>
              <a:t>составила учитель Лебедева М.А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Что такое Родина?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503437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visited.ru/rumap.php?visited=RBARBURSARTYKIAPRIKHAIRKKEMKIRMOSNVSSVEULYCHIAGBUO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30350"/>
            <a:ext cx="8607016" cy="47069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502564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u="sng" dirty="0" smtClean="0">
                <a:solidFill>
                  <a:srgbClr val="FF0000"/>
                </a:solidFill>
              </a:rPr>
              <a:t>Герб, флаг России</a:t>
            </a:r>
            <a:endParaRPr lang="ru-RU" sz="5400" b="1" u="sng" dirty="0">
              <a:solidFill>
                <a:srgbClr val="FF0000"/>
              </a:solidFill>
            </a:endParaRPr>
          </a:p>
        </p:txBody>
      </p:sp>
      <p:pic>
        <p:nvPicPr>
          <p:cNvPr id="6146" name="Picture 2" descr="http://ts3.mm.bing.net/th?id=I.5038474086777090&amp;pid=1.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60848"/>
            <a:ext cx="4571999" cy="3600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ts2.mm.bing.net/th?id=I.4978744000907153&amp;pid=1.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060849"/>
            <a:ext cx="3995936" cy="36003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474602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68058" y="188640"/>
            <a:ext cx="74589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Теперь я  знаю , что  …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://cs624925.vk.me/v624925595/3bc97/TCF4_E9c8P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844824"/>
            <a:ext cx="6977236" cy="41470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337953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1405791"/>
            <a:ext cx="36724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 1 А</a:t>
            </a:r>
            <a:endParaRPr lang="ru-RU" sz="8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35785" y="980728"/>
            <a:ext cx="529433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Родина </a:t>
            </a:r>
            <a:endParaRPr lang="ru-RU" sz="115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cs624925.vk.me/v624925595/3bc97/TCF4_E9c8P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683613"/>
            <a:ext cx="6977236" cy="41470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005268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army-news.ru/images_stati/vertolyot_Ansat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289462"/>
            <a:ext cx="6672064" cy="476427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474887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u="sng" dirty="0" smtClean="0">
                <a:solidFill>
                  <a:srgbClr val="FF0000"/>
                </a:solidFill>
              </a:rPr>
              <a:t>Крайний  Север</a:t>
            </a:r>
            <a:endParaRPr lang="ru-RU" sz="5400" b="1" u="sng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ts1.mm.bing.net/th?id=I.4530332247589784&amp;pid=1.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87748"/>
            <a:ext cx="4283968" cy="41044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bm.img.com.ua/img/prikol/images/large/6/1/172516_34632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979746"/>
            <a:ext cx="4860032" cy="39624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81558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609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u="sng" dirty="0" smtClean="0">
                <a:solidFill>
                  <a:srgbClr val="FF0000"/>
                </a:solidFill>
              </a:rPr>
              <a:t>Дальний  Восток </a:t>
            </a:r>
            <a:endParaRPr lang="ru-RU" sz="5400" b="1" u="sng" dirty="0">
              <a:solidFill>
                <a:srgbClr val="FF0000"/>
              </a:solidFill>
            </a:endParaRPr>
          </a:p>
        </p:txBody>
      </p:sp>
      <p:pic>
        <p:nvPicPr>
          <p:cNvPr id="2052" name="Picture 4" descr="http://ts1.mm.bing.net/th?id=I.5052883704283740&amp;pid=1.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052736"/>
            <a:ext cx="3851920" cy="39604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s.photovladivostok.ru/files/gallery/1194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90" y="2381249"/>
            <a:ext cx="5275490" cy="44767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061259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-162272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b="1" u="sng" dirty="0" smtClean="0">
                <a:solidFill>
                  <a:srgbClr val="FF0000"/>
                </a:solidFill>
              </a:rPr>
              <a:t>Тайга</a:t>
            </a:r>
            <a:endParaRPr lang="ru-RU" sz="7200" b="1" u="sng" dirty="0">
              <a:solidFill>
                <a:srgbClr val="FF0000"/>
              </a:solidFill>
            </a:endParaRPr>
          </a:p>
        </p:txBody>
      </p:sp>
      <p:pic>
        <p:nvPicPr>
          <p:cNvPr id="3" name="Picture 2" descr="http://ts2.mm.bing.net/th?id=I.4940428589729061&amp;pid=1.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541174"/>
            <a:ext cx="4312629" cy="32434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ts3.mm.bing.net/th?id=I.4911592149616082&amp;pid=1.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980728"/>
            <a:ext cx="3491880" cy="25604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ts2.mm.bing.net/th?id=I.5025756677013865&amp;pid=1.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68" y="980728"/>
            <a:ext cx="3972268" cy="25604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09748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g1.liveinternet.ru/images/attach/c/7/96/380/96380135_morda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36712"/>
            <a:ext cx="4247232" cy="26090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4100" name="Picture 4" descr="http://333v.ru/uploads/8d/8dc6d281e134728b86f08c80b7b04f6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3265" y="3661750"/>
            <a:ext cx="4985890" cy="31161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433087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-262199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b="1" u="sng" dirty="0" smtClean="0">
                <a:solidFill>
                  <a:srgbClr val="FF0000"/>
                </a:solidFill>
              </a:rPr>
              <a:t>Москва</a:t>
            </a:r>
            <a:endParaRPr lang="ru-RU" sz="6600" b="1" u="sng" dirty="0">
              <a:solidFill>
                <a:srgbClr val="FF0000"/>
              </a:solidFill>
            </a:endParaRPr>
          </a:p>
        </p:txBody>
      </p:sp>
      <p:pic>
        <p:nvPicPr>
          <p:cNvPr id="4098" name="Picture 2" descr="http://ts3.mm.bing.net/th?id=I.4754374914082342&amp;pid=1.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719"/>
            <a:ext cx="3851920" cy="28083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ts4.mm.bing.net/th?id=I.4958325733524883&amp;pid=1.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908720"/>
            <a:ext cx="4067944" cy="28083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ts2.mm.bing.net/th?id=I.4922132019348365&amp;pid=1.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861048"/>
            <a:ext cx="4032448" cy="29969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934819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u="sng" dirty="0" smtClean="0">
                <a:solidFill>
                  <a:srgbClr val="FF0000"/>
                </a:solidFill>
              </a:rPr>
              <a:t>Санкт-Петербург</a:t>
            </a:r>
            <a:endParaRPr lang="ru-RU" sz="5400" b="1" u="sng" dirty="0">
              <a:solidFill>
                <a:srgbClr val="FF0000"/>
              </a:solidFill>
            </a:endParaRPr>
          </a:p>
        </p:txBody>
      </p:sp>
      <p:pic>
        <p:nvPicPr>
          <p:cNvPr id="5122" name="Picture 2" descr="http://ts2.mm.bing.net/th?id=I.4812485793285381&amp;pid=1.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66" y="1053782"/>
            <a:ext cx="4348724" cy="25917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ts1.mm.bing.net/th?id=I.5013790890656332&amp;pid=1.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008539"/>
            <a:ext cx="4329755" cy="26822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ts4.mm.bing.net/th?id=I.4880122962510707&amp;pid=1.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6548" y="3713752"/>
            <a:ext cx="4513684" cy="29523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940676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34</TotalTime>
  <Words>28</Words>
  <Application>Microsoft Office PowerPoint</Application>
  <PresentationFormat>Экран (4:3)</PresentationFormat>
  <Paragraphs>11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Презентация по окружающему  миру для 1 класса по программе «Школа России»  составила учитель Лебедева М.А</vt:lpstr>
      <vt:lpstr>Слайд 2</vt:lpstr>
      <vt:lpstr>Слайд 3</vt:lpstr>
      <vt:lpstr>Крайний  Север</vt:lpstr>
      <vt:lpstr>Дальний  Восток </vt:lpstr>
      <vt:lpstr>Тайга</vt:lpstr>
      <vt:lpstr>Слайд 7</vt:lpstr>
      <vt:lpstr>Москва</vt:lpstr>
      <vt:lpstr>Санкт-Петербург</vt:lpstr>
      <vt:lpstr>Слайд 10</vt:lpstr>
      <vt:lpstr>Герб, флаг России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марина</cp:lastModifiedBy>
  <cp:revision>9</cp:revision>
  <dcterms:created xsi:type="dcterms:W3CDTF">2016-09-14T10:52:40Z</dcterms:created>
  <dcterms:modified xsi:type="dcterms:W3CDTF">2016-09-21T17:29:49Z</dcterms:modified>
</cp:coreProperties>
</file>