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8"/>
  </p:notesMasterIdLst>
  <p:sldIdLst>
    <p:sldId id="256" r:id="rId2"/>
    <p:sldId id="264" r:id="rId3"/>
    <p:sldId id="266" r:id="rId4"/>
    <p:sldId id="267" r:id="rId5"/>
    <p:sldId id="269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25E234F-3C73-4852-B432-7F3D6FF0198B}">
          <p14:sldIdLst>
            <p14:sldId id="256"/>
            <p14:sldId id="264"/>
            <p14:sldId id="266"/>
            <p14:sldId id="267"/>
            <p14:sldId id="269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4" autoAdjust="0"/>
    <p:restoredTop sz="90712" autoAdjust="0"/>
  </p:normalViewPr>
  <p:slideViewPr>
    <p:cSldViewPr>
      <p:cViewPr>
        <p:scale>
          <a:sx n="87" d="100"/>
          <a:sy n="87" d="100"/>
        </p:scale>
        <p:origin x="152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46F02-852E-484C-9330-CA31CE302059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42280-178A-4446-8ECB-9A1CD7CC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009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Ребята, вы любите приключения? Тогда я приглашаю вас в очередное путешествие с приключениями – превращениями! На этот раз главным героем приключений хочет стать, как бы вы думали – кто? Это Творожок! Оказывается, Творожок не простой герой. Чтобы добраться к нам в гости, Творожку пришлось пережить множество сложных и интересных превращений. Вы</a:t>
            </a:r>
            <a:r>
              <a:rPr lang="ru-RU" baseline="0" dirty="0" smtClean="0"/>
              <a:t> хотите увидеть эти превращения? Тогда смотрите во все глаза и слушайте во все уши!!!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42280-178A-4446-8ECB-9A1CD7CCCAA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546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42280-178A-4446-8ECB-9A1CD7CCCAA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602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8D8082-1C64-44AC-9403-F3A904731D8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0C2B1EC-784E-41C0-80F4-8F3E12B2EC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759390"/>
            <a:ext cx="7620918" cy="830996"/>
          </a:xfrm>
        </p:spPr>
        <p:txBody>
          <a:bodyPr>
            <a:normAutofit/>
          </a:bodyPr>
          <a:lstStyle/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Smbd" pitchFamily="18" charset="0"/>
              </a:rPr>
              <a:t>ПРЕЗЕНТАЦИЯ  НОД  В 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Smbd" pitchFamily="18" charset="0"/>
              </a:rPr>
              <a:t>ПОДГОТОВИТЕЛЬНОЙ  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Smbd" pitchFamily="18" charset="0"/>
              </a:rPr>
              <a:t>ГРУППЕ.  </a:t>
            </a:r>
          </a:p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Smbd" pitchFamily="18" charset="0"/>
              </a:rPr>
              <a:t>АВТОР:    ВОСПИТАТЕЛЬ   СУНЦОВА Е.А.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2693" y="4005064"/>
            <a:ext cx="81558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dirty="0"/>
              <a:t/>
            </a:r>
            <a:br>
              <a:rPr lang="ru-RU" sz="5400" dirty="0"/>
            </a:b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692" y="4010214"/>
            <a:ext cx="838376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no Pro Smbd" pitchFamily="18" charset="0"/>
            </a:endParaRPr>
          </a:p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no Pro Smbd" pitchFamily="18" charset="0"/>
              </a:rPr>
              <a:t>ЧУДЕСНЫЕ  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no Pro Smbd" pitchFamily="18" charset="0"/>
              </a:rPr>
              <a:t>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no Pro Smbd" pitchFamily="18" charset="0"/>
              </a:rPr>
              <a:t>ПРИКЛЮЧЕНИЯ  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no Pro Smbd" pitchFamily="18" charset="0"/>
              </a:rPr>
              <a:t>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no Pro Smbd" pitchFamily="18" charset="0"/>
              </a:rPr>
              <a:t>ТВОРОЖКА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no Pro Smb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83000"/>
                    </a14:imgEffect>
                    <a14:imgEffect>
                      <a14:saturation sat="1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4" y="188640"/>
            <a:ext cx="6984777" cy="427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80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1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200"/>
                            </p:stCondLst>
                            <p:childTnLst>
                              <p:par>
                                <p:cTn id="2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100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36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РОЖДЕНИЕ  ТВОРОЖКА</a:t>
            </a:r>
            <a:endParaRPr lang="ru-RU" sz="36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8032"/>
            <a:ext cx="40324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Чтобы сделать нам </a:t>
            </a:r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творог</a:t>
            </a:r>
            <a:r>
              <a:rPr lang="en-US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нужен беленький грибок. </a:t>
            </a:r>
            <a:endParaRPr lang="ru-RU" sz="54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1349766"/>
            <a:ext cx="424847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</a:t>
            </a:r>
            <a:r>
              <a:rPr lang="ru-RU" sz="2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комок похож он очень, называется </a:t>
            </a:r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молочным</a:t>
            </a:r>
            <a:endParaRPr lang="ru-RU" sz="24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3888155" y="2550839"/>
            <a:ext cx="141957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381642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3000"/>
                    </a14:imgEffect>
                    <a14:imgEffect>
                      <a14:brightnessContrast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591" y="2924944"/>
            <a:ext cx="3931257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68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 РАСТЁТ ОН НЕ В ЗЕМЛЕ,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3888155" y="2550839"/>
            <a:ext cx="141957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35051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 </a:t>
            </a:r>
            <a:r>
              <a:rPr lang="ru-RU" sz="36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РАСТЁТ ОН В МОЛОКЕ!</a:t>
            </a:r>
          </a:p>
          <a:p>
            <a:pPr algn="ctr"/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92" t="233" r="-9375" b="-16900"/>
          <a:stretch/>
        </p:blipFill>
        <p:spPr bwMode="auto">
          <a:xfrm>
            <a:off x="935595" y="2069976"/>
            <a:ext cx="7272809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46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524" y="1916832"/>
            <a:ext cx="177800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  <a:scene3d>
            <a:camera prst="isometricLeftDown"/>
            <a:lightRig rig="threePt" dir="t"/>
          </a:scene3d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ru-RU" sz="2000" b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МОЛОКЕ  ОН  ПОДРАСТАЕТ, 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1547664" y="2562758"/>
            <a:ext cx="457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A5644E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</a:t>
            </a:r>
            <a:endParaRPr lang="ru-RU" sz="5400" b="1" dirty="0">
              <a:ln w="18000">
                <a:solidFill>
                  <a:srgbClr val="A5644E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987" y="2825552"/>
            <a:ext cx="365001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D:\Office\MEDIA\OFFICE14\Bullets\BD21298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74169"/>
            <a:ext cx="878212" cy="38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925" y="561452"/>
            <a:ext cx="85354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МОЛОКО  ОН  ОКИСЛЯЕТ </a:t>
            </a:r>
            <a:endParaRPr lang="ru-RU" sz="40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Рисунок 1"/>
          <p:cNvPicPr>
            <a:picLocks noChangeAspect="1" noChangeArrowheads="1"/>
          </p:cNvPicPr>
          <p:nvPr/>
        </p:nvPicPr>
        <p:blipFill rotWithShape="1">
          <a:blip r:embed="rId5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72000"/>
                    </a14:imgEffect>
                    <a14:imgEffect>
                      <a14:saturation sat="139000"/>
                    </a14:imgEffect>
                    <a14:imgEffect>
                      <a14:brightnessContrast contrast="-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37" t="11464" r="9530" b="6080"/>
          <a:stretch/>
        </p:blipFill>
        <p:spPr bwMode="auto">
          <a:xfrm>
            <a:off x="-1" y="2825552"/>
            <a:ext cx="4434595" cy="4020380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5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3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36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  ТАКОГО ПРЕВРАЩЕНЬЯ  ПОЛУЧАЕМ    УГОЩЕНЬЕ:</a:t>
            </a:r>
            <a:endParaRPr lang="ru-RU" sz="36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8032"/>
            <a:ext cx="268627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КЕФИР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1349766"/>
            <a:ext cx="36004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  РЯЖЕНКУ</a:t>
            </a:r>
            <a:endParaRPr lang="ru-RU" sz="24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9104" y="4077072"/>
            <a:ext cx="12092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ЙОГУРТ</a:t>
            </a:r>
            <a:endParaRPr lang="ru-RU" sz="24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3888155" y="2550839"/>
            <a:ext cx="141957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04180" y="4091387"/>
            <a:ext cx="294415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  КВАШЕНКУ 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ru-RU" sz="12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ПРОСТОКВАШУ, СМЕТАНУ</a:t>
            </a:r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ru-RU" sz="2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982502"/>
            <a:ext cx="1295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24107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2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279" y="2036650"/>
            <a:ext cx="814977" cy="1876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9195"/>
            <a:ext cx="1829122" cy="182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142839"/>
            <a:ext cx="1106041" cy="166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70091"/>
            <a:ext cx="781309" cy="178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713" y="4993185"/>
            <a:ext cx="1585488" cy="134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258" y="2100858"/>
            <a:ext cx="916392" cy="17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104" y="5177357"/>
            <a:ext cx="1048407" cy="124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703759" y="1668479"/>
            <a:ext cx="32011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НАЗЫВАЮТСЯ ОНИ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КИСЛОМОЛОЧНЫМИ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ПРОДУКТАМИ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ЧТОБ  ЗДОРОВЫМИ 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НАМ  БЫТЬ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НУЖНО КАЖДЫЙ  ДЕНЬ  ИХ  ПИТЬ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</a:p>
          <a:p>
            <a:pPr algn="ctr"/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593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">
        <p14:prism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4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9500"/>
                            </p:stCondLst>
                            <p:childTnLst>
                              <p:par>
                                <p:cTn id="77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78" dur="4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7348" y="260648"/>
            <a:ext cx="44446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ТВОРОЖОК  ЧТОБ  </a:t>
            </a:r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ПОЛУЧИЛСЯ,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НУЖНО</a:t>
            </a:r>
            <a:r>
              <a:rPr lang="ru-RU" sz="2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ЧТОБ  КЕФИР </a:t>
            </a:r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СВАРИЛСЯ</a:t>
            </a:r>
            <a:endParaRPr lang="ru-RU" sz="24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214481"/>
            <a:ext cx="417646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НУ, И ГДЕ Ж ТЫ, ТВОРОЖОК?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ВЫХОДИ,  СКОРЕЙ,  ДРУЖОК!</a:t>
            </a:r>
          </a:p>
          <a:p>
            <a:pPr algn="ctr"/>
            <a:endParaRPr lang="ru-RU" sz="24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96752"/>
            <a:ext cx="2390050" cy="202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" b="5321"/>
          <a:stretch/>
        </p:blipFill>
        <p:spPr bwMode="auto">
          <a:xfrm>
            <a:off x="323528" y="1460977"/>
            <a:ext cx="3129137" cy="198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3482248"/>
            <a:ext cx="914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ТЕПЕРЬ  ЗОВЁМ  ВЕСЬ  МИР  НА  ТВОРОЖНЫЙ, ВКУСНЫЙ ПИР!!!</a:t>
            </a:r>
            <a:endParaRPr lang="ru-RU" sz="2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21463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662" y="4221088"/>
            <a:ext cx="19050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699" y="4336189"/>
            <a:ext cx="1752211" cy="131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348" y="4278638"/>
            <a:ext cx="18923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7348" y="6093296"/>
            <a:ext cx="890914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ПРИЯТНОГО  АППЕТИТА!</a:t>
            </a:r>
            <a:endParaRPr lang="ru-RU" sz="2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286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0"/>
                            </p:stCondLst>
                            <p:childTnLst>
                              <p:par>
                                <p:cTn id="4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0"/>
                            </p:stCondLst>
                            <p:childTnLst>
                              <p:par>
                                <p:cTn id="5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3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1345</TotalTime>
  <Words>207</Words>
  <Application>Microsoft Office PowerPoint</Application>
  <PresentationFormat>Экран (4:3)</PresentationFormat>
  <Paragraphs>41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Arno Pro Smbd</vt:lpstr>
      <vt:lpstr>Calibri</vt:lpstr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Чудесные приключения творожка</dc:title>
  <dc:creator>Сунцова Е.А.</dc:creator>
  <cp:lastModifiedBy>Лена</cp:lastModifiedBy>
  <cp:revision>127</cp:revision>
  <dcterms:created xsi:type="dcterms:W3CDTF">2013-06-05T07:01:21Z</dcterms:created>
  <dcterms:modified xsi:type="dcterms:W3CDTF">2016-09-20T20:58:06Z</dcterms:modified>
</cp:coreProperties>
</file>