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44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34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1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295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99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55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49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39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306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1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0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92685-78AB-45A3-B52B-5CDBE1BDD7B8}" type="datetimeFigureOut">
              <a:rPr lang="ru-RU" smtClean="0"/>
              <a:t>21.09.2016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C7412-6D60-45C1-975B-073F498C4B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16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Гимнастика мозга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Для активизации </a:t>
            </a:r>
            <a:r>
              <a:rPr lang="ru-RU" dirty="0" smtClean="0"/>
              <a:t>обоих </a:t>
            </a:r>
            <a:r>
              <a:rPr lang="ru-RU" dirty="0"/>
              <a:t>полушарий </a:t>
            </a:r>
          </a:p>
          <a:p>
            <a:r>
              <a:rPr lang="ru-RU" dirty="0"/>
              <a:t>На основе книги: «Гимнастика мозга», книга для учителей и родителей Пол </a:t>
            </a:r>
            <a:r>
              <a:rPr lang="ru-RU" dirty="0" err="1"/>
              <a:t>Е.Деннисон</a:t>
            </a:r>
            <a:r>
              <a:rPr lang="ru-RU" dirty="0"/>
              <a:t>, Гейл Е. </a:t>
            </a:r>
            <a:r>
              <a:rPr lang="ru-RU" dirty="0" err="1"/>
              <a:t>Деннисон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705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Позитивные точки, умная шляпа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Приобретаемые навыки:</a:t>
            </a:r>
          </a:p>
          <a:p>
            <a:pPr marL="0" indent="0" algn="just">
              <a:buNone/>
            </a:pPr>
            <a:r>
              <a:rPr lang="ru-RU" dirty="0"/>
              <a:t>- снятие временных блоков памяти (например</a:t>
            </a:r>
          </a:p>
          <a:p>
            <a:pPr marL="0" indent="0" algn="just">
              <a:buNone/>
            </a:pPr>
            <a:r>
              <a:rPr lang="ru-RU" dirty="0"/>
              <a:t>когда «крутиться на языке», но не вспоминается)</a:t>
            </a:r>
          </a:p>
          <a:p>
            <a:pPr algn="just">
              <a:buFontTx/>
              <a:buChar char="-"/>
            </a:pPr>
            <a:r>
              <a:rPr lang="ru-RU" dirty="0"/>
              <a:t>приобретение социальных познаний</a:t>
            </a:r>
          </a:p>
          <a:p>
            <a:pPr algn="just">
              <a:buFontTx/>
              <a:buChar char="-"/>
            </a:pPr>
            <a:r>
              <a:rPr lang="ru-RU" dirty="0"/>
              <a:t>запоминание данных, необходимых</a:t>
            </a:r>
          </a:p>
          <a:p>
            <a:pPr marL="0" indent="0" algn="just">
              <a:buNone/>
            </a:pPr>
            <a:r>
              <a:rPr lang="ru-RU" dirty="0"/>
              <a:t> для осуществления процессов письма, </a:t>
            </a:r>
          </a:p>
          <a:p>
            <a:pPr marL="0" indent="0" algn="just">
              <a:buNone/>
            </a:pPr>
            <a:r>
              <a:rPr lang="ru-RU" dirty="0"/>
              <a:t>математики</a:t>
            </a:r>
          </a:p>
          <a:p>
            <a:endParaRPr lang="ru-RU" dirty="0"/>
          </a:p>
        </p:txBody>
      </p:sp>
      <p:pic>
        <p:nvPicPr>
          <p:cNvPr id="4" name="Picture 2" descr="C:\Users\Ирина\Desktop\8-3281_4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1496" y="1371929"/>
            <a:ext cx="3305522" cy="500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255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6134677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Ирина\Desktop\e3283a398540d489187366a23d2f5d0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632" y="523026"/>
            <a:ext cx="5126736" cy="565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2598" y="640263"/>
            <a:ext cx="5221266" cy="1344975"/>
          </a:xfrm>
        </p:spPr>
        <p:txBody>
          <a:bodyPr>
            <a:normAutofit/>
          </a:bodyPr>
          <a:lstStyle/>
          <a:p>
            <a:pPr algn="ctr"/>
            <a:r>
              <a:rPr lang="ru-RU" sz="4000"/>
              <a:t>Сцепление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1903" y="2121763"/>
            <a:ext cx="5235490" cy="377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/>
              <a:t>Приобретаемые навыки:</a:t>
            </a:r>
          </a:p>
          <a:p>
            <a:r>
              <a:rPr lang="ru-RU" sz="2000"/>
              <a:t>Четкость речи и слуха</a:t>
            </a:r>
          </a:p>
          <a:p>
            <a:r>
              <a:rPr lang="ru-RU" sz="2000"/>
              <a:t>Выполнение тестов и аналогичных задач</a:t>
            </a:r>
          </a:p>
          <a:p>
            <a:r>
              <a:rPr lang="ru-RU" sz="2000"/>
              <a:t>Работа за клавиатурой</a:t>
            </a:r>
          </a:p>
        </p:txBody>
      </p:sp>
    </p:spTree>
    <p:extLst>
      <p:ext uri="{BB962C8B-B14F-4D97-AF65-F5344CB8AC3E}">
        <p14:creationId xmlns:p14="http://schemas.microsoft.com/office/powerpoint/2010/main" val="4055139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Кнопки мозга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Приобретаемые навыки:</a:t>
            </a:r>
          </a:p>
          <a:p>
            <a:r>
              <a:rPr lang="ru-RU" dirty="0"/>
              <a:t>Легкость движения глаз при чтении</a:t>
            </a:r>
          </a:p>
          <a:p>
            <a:r>
              <a:rPr lang="ru-RU" dirty="0"/>
              <a:t>Координация движений</a:t>
            </a:r>
          </a:p>
          <a:p>
            <a:r>
              <a:rPr lang="ru-RU" dirty="0"/>
              <a:t>Отслеживание места чтения, цифр, букв</a:t>
            </a:r>
          </a:p>
          <a:p>
            <a:r>
              <a:rPr lang="ru-RU" dirty="0"/>
              <a:t>Зрительно – моторная координация при письме</a:t>
            </a:r>
          </a:p>
          <a:p>
            <a:r>
              <a:rPr lang="ru-RU" dirty="0"/>
              <a:t>Обработка сенсорной информации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 descr="C:\Users\Ирина\Desktop\image002_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335" y="1690688"/>
            <a:ext cx="2512979" cy="174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Ирина\Desktop\image001_2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0725" y="3807934"/>
            <a:ext cx="1743075" cy="199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8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6134677" y="303591"/>
            <a:ext cx="5735590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C:\Users\Ирина\Desktop\1899.200x2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632" y="503089"/>
            <a:ext cx="5126736" cy="569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2598" y="640263"/>
            <a:ext cx="5221266" cy="1344975"/>
          </a:xfrm>
        </p:spPr>
        <p:txBody>
          <a:bodyPr>
            <a:normAutofit/>
          </a:bodyPr>
          <a:lstStyle/>
          <a:p>
            <a:pPr algn="ctr"/>
            <a:r>
              <a:rPr lang="ru-RU" sz="4000"/>
              <a:t>Кнопки космоса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1903" y="2121763"/>
            <a:ext cx="5235490" cy="377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/>
              <a:t>Приобретаемые навыки:</a:t>
            </a:r>
          </a:p>
          <a:p>
            <a:r>
              <a:rPr lang="ru-RU" sz="2000"/>
              <a:t>Запоминание место положение прочитанного текста</a:t>
            </a:r>
          </a:p>
          <a:p>
            <a:r>
              <a:rPr lang="ru-RU" sz="2000"/>
              <a:t>Способность сосредоточиться</a:t>
            </a:r>
          </a:p>
          <a:p>
            <a:r>
              <a:rPr lang="ru-RU" sz="2000"/>
              <a:t>Перевод взгляда по колонкам при письме и счете</a:t>
            </a:r>
          </a:p>
          <a:p>
            <a:r>
              <a:rPr lang="ru-RU" sz="2000"/>
              <a:t>РОСТ ЗАИНТЕРЕСОВАННОСТИ И МОТИВАЦИИ</a:t>
            </a:r>
          </a:p>
          <a:p>
            <a:pPr marL="0" indent="0">
              <a:buNone/>
            </a:pPr>
            <a:endParaRPr lang="ru-RU" sz="2000"/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51091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Кнопка земли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679" y="1971399"/>
            <a:ext cx="10515600" cy="4351338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Приобретаемые навыки: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Организационные навыки (движение глаз по 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вертикали и по горизонтали). Пример: чтение 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столбцов в математике или правописании.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Навыки переключения фокуса зрения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(с тетради или книги на доску)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Живость ума (избавляет от умственной усталости)</a:t>
            </a:r>
          </a:p>
          <a:p>
            <a:pPr lvl="0"/>
            <a:r>
              <a:rPr lang="ru-RU">
                <a:solidFill>
                  <a:prstClr val="black"/>
                </a:solidFill>
              </a:rPr>
              <a:t>Пространственные навыки</a:t>
            </a:r>
            <a:endParaRPr lang="ru-RU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921" y="1690687"/>
            <a:ext cx="3114261" cy="463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2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prstClr val="black"/>
                </a:solidFill>
                <a:latin typeface="Calibri"/>
              </a:rPr>
              <a:t>Энергетический зевок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Приобретаемые навыки:</a:t>
            </a:r>
          </a:p>
          <a:p>
            <a:r>
              <a:rPr lang="ru-RU" dirty="0"/>
              <a:t>Устное чтение со смыслом и выражением</a:t>
            </a:r>
          </a:p>
          <a:p>
            <a:r>
              <a:rPr lang="ru-RU" dirty="0"/>
              <a:t>Навыки сочинительства</a:t>
            </a:r>
          </a:p>
          <a:p>
            <a:r>
              <a:rPr lang="ru-RU" dirty="0"/>
              <a:t>Ораторские навыки</a:t>
            </a:r>
          </a:p>
          <a:p>
            <a:r>
              <a:rPr lang="ru-RU" dirty="0"/>
              <a:t>Собранность и внимательность</a:t>
            </a:r>
          </a:p>
          <a:p>
            <a:r>
              <a:rPr lang="ru-RU" dirty="0"/>
              <a:t>Релаксация глаз (увлажнение)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3" descr="C:\Users\Ирина\Desktop\1678.250x2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370" y="1825625"/>
            <a:ext cx="238125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779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Перекрестные шаги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Приобретаемые навыки:</a:t>
            </a:r>
          </a:p>
          <a:p>
            <a:r>
              <a:rPr lang="ru-RU" dirty="0"/>
              <a:t>Правописание и письмо</a:t>
            </a:r>
          </a:p>
          <a:p>
            <a:r>
              <a:rPr lang="ru-RU" dirty="0"/>
              <a:t>Слушание</a:t>
            </a:r>
          </a:p>
          <a:p>
            <a:r>
              <a:rPr lang="ru-RU" dirty="0"/>
              <a:t>ЧТЕНИЕ И ПОНИМАНИЕ ПРОЧИТАННОГО ТЕКСТА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C:\Users\Ирина\Desktop\gimnastika_mozg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629" y="1825625"/>
            <a:ext cx="3137095" cy="383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066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prstClr val="black"/>
                </a:solidFill>
                <a:latin typeface="Calibri"/>
              </a:rPr>
              <a:t>Слон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Приобретаемые навыки:</a:t>
            </a:r>
          </a:p>
          <a:p>
            <a:r>
              <a:rPr lang="ru-RU" dirty="0"/>
              <a:t> Различение звуков (пример: </a:t>
            </a:r>
            <a:r>
              <a:rPr lang="ru-RU" dirty="0" err="1"/>
              <a:t>п,б,д</a:t>
            </a:r>
            <a:r>
              <a:rPr lang="ru-RU" dirty="0"/>
              <a:t>)</a:t>
            </a:r>
          </a:p>
          <a:p>
            <a:r>
              <a:rPr lang="ru-RU" dirty="0"/>
              <a:t>Речь при чтении вслух</a:t>
            </a:r>
          </a:p>
          <a:p>
            <a:r>
              <a:rPr lang="ru-RU" dirty="0"/>
              <a:t>Расшифровка слогов, входящих в состав слов при </a:t>
            </a:r>
          </a:p>
          <a:p>
            <a:pPr marL="0" indent="0">
              <a:buNone/>
            </a:pPr>
            <a:r>
              <a:rPr lang="ru-RU" dirty="0"/>
              <a:t>правописании</a:t>
            </a:r>
          </a:p>
          <a:p>
            <a:r>
              <a:rPr lang="ru-RU" dirty="0"/>
              <a:t>Соединение слогов в слово при правописании</a:t>
            </a:r>
          </a:p>
          <a:p>
            <a:r>
              <a:rPr lang="ru-RU" dirty="0"/>
              <a:t>Запоминание последовательность цифр </a:t>
            </a:r>
          </a:p>
          <a:p>
            <a:pPr marL="0" indent="0">
              <a:buNone/>
            </a:pPr>
            <a:r>
              <a:rPr lang="ru-RU" dirty="0"/>
              <a:t>(телефонных номеров, таблицы умножения и </a:t>
            </a:r>
            <a:r>
              <a:rPr lang="ru-RU" dirty="0" err="1"/>
              <a:t>т.д</a:t>
            </a:r>
            <a:r>
              <a:rPr lang="ru-RU" dirty="0"/>
              <a:t>)</a:t>
            </a:r>
          </a:p>
        </p:txBody>
      </p:sp>
      <p:pic>
        <p:nvPicPr>
          <p:cNvPr id="4" name="Picture 2" descr="C:\Users\Ирина\Desktop\gym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701" y="1825625"/>
            <a:ext cx="2304429" cy="384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771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260</Words>
  <Application>Microsoft Office PowerPoint</Application>
  <PresentationFormat>Произвольный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Гимнастика мозга</vt:lpstr>
      <vt:lpstr>Позитивные точки, умная шляпа</vt:lpstr>
      <vt:lpstr>Сцепление </vt:lpstr>
      <vt:lpstr>Кнопки мозга</vt:lpstr>
      <vt:lpstr>Кнопки космоса</vt:lpstr>
      <vt:lpstr>Кнопка земли</vt:lpstr>
      <vt:lpstr>Энергетический зевок</vt:lpstr>
      <vt:lpstr>Перекрестные шаги</vt:lpstr>
      <vt:lpstr>Слон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Хватова</dc:creator>
  <cp:lastModifiedBy>Ирина</cp:lastModifiedBy>
  <cp:revision>16</cp:revision>
  <dcterms:created xsi:type="dcterms:W3CDTF">2016-09-20T14:55:41Z</dcterms:created>
  <dcterms:modified xsi:type="dcterms:W3CDTF">2016-09-21T06:14:43Z</dcterms:modified>
</cp:coreProperties>
</file>