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351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9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56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169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95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92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33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91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60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18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3DEB4-DA12-4377-B708-2BDE514D4E6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580AF-F15B-4E90-B322-EFBF42548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3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300" b="1" dirty="0" smtClean="0">
                <a:solidFill>
                  <a:srgbClr val="FF0000"/>
                </a:solidFill>
                <a:latin typeface="Comic Sans MS" pitchFamily="66" charset="0"/>
              </a:rPr>
              <a:t>Интерактивная игра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правила безопасности в сети ИНТЕРНЕТ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9218" name="Picture 2" descr="C:\Users\Таня\Desktop\Computer-Virus-8972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03337"/>
            <a:ext cx="2592288" cy="138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444208" y="5195560"/>
            <a:ext cx="1080120" cy="792088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Таня\Desktop\8d06df717408bb46db21ea03d6c82d2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69" y="4276396"/>
            <a:ext cx="2659080" cy="170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5291590"/>
            <a:ext cx="1632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 Играть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8" name="Picture 4" descr="C:\Users\Таня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543" y="4697391"/>
            <a:ext cx="14763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16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88640"/>
            <a:ext cx="918051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dirty="0" smtClean="0"/>
              <a:t>8.Могут ли вредоносные программы украсть вашу переписку с друзьями?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3403848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79712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6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768" y="188640"/>
            <a:ext cx="9157767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9. Можно ли скачивать игры с неизвестных сайтов?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3421290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Users\Таня\Desktop\00000000000000000000ra_arzaya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31891"/>
            <a:ext cx="4450197" cy="29581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03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10. Можно ли открывать письма от неизвестного вам человека, если он предлагает перейти по определенной ссылке, чтобы посмотреть фотографии, картинки и </a:t>
            </a:r>
            <a:r>
              <a:rPr lang="ru-RU" sz="3200" dirty="0" err="1" smtClean="0"/>
              <a:t>т.д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411960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333811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0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9145016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11. Нужно ли советоваться с родителями, если незнакомый вам человек предлагает совершить какие-либо действия (скачать игру, посмотреть видеоролик и т.д.)?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35485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endParaRPr lang="ru-RU" dirty="0"/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472514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01008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 descr="C:\Users\Таня\Desktop\internet-business-abstract-backgrounds-for-powerpoin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3645024"/>
            <a:ext cx="5436524" cy="321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1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502" y="170080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Пройти проверку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   еще раз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6804248" y="5353122"/>
            <a:ext cx="1656184" cy="6480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Таня\Desktop\Computer-Virus-5285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48872" y="4314897"/>
            <a:ext cx="1683568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Таня\Desktop\Computer-Virus-8972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9998" y="3336907"/>
            <a:ext cx="4303966" cy="348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17064" y="188640"/>
            <a:ext cx="630986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ВНИМАНИЕ!!!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ОПАСНОСТЬ!!!</a:t>
            </a:r>
          </a:p>
          <a:p>
            <a:pPr algn="ctr"/>
            <a:r>
              <a:rPr lang="ru-RU" sz="6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ВАШ КОМПЬЮТЕР</a:t>
            </a:r>
          </a:p>
          <a:p>
            <a:pPr algn="ctr"/>
            <a:r>
              <a:rPr lang="ru-RU" sz="6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АТАКОВАЛ ВИРУС</a:t>
            </a:r>
            <a:endParaRPr lang="ru-RU" sz="60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 descr="C:\Users\Таня\Desktop\computer-gif-2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7208"/>
            <a:ext cx="1671610" cy="170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33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836712"/>
            <a:ext cx="720080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ПОЗДРАВЛЯЕМ!</a:t>
            </a:r>
          </a:p>
          <a:p>
            <a:pPr algn="ctr"/>
            <a: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Проверка вашего компьютера</a:t>
            </a:r>
          </a:p>
          <a:p>
            <a:pPr algn="ctr"/>
            <a: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на вирусы прошла успешно!</a:t>
            </a:r>
          </a:p>
          <a:p>
            <a:pPr algn="ctr"/>
            <a: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ВАШ КОМПЬЮТЕР В БЕЗОПАСНОСТИ!</a:t>
            </a:r>
            <a:endParaRPr lang="ru-RU" sz="4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3" name="Picture 3" descr="C:\Users\Таня\Desktop\computer-with-shield-and-sign-protected-from-virus-5430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3933" y="214481"/>
            <a:ext cx="69127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Таня\Desktop\1360162232_virus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1999" y="235440"/>
            <a:ext cx="3304701" cy="28335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16216" y="5934670"/>
            <a:ext cx="2641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Бармышева</a:t>
            </a:r>
            <a:r>
              <a:rPr lang="ru-RU" dirty="0" smtClean="0"/>
              <a:t> М.А.</a:t>
            </a:r>
          </a:p>
          <a:p>
            <a:r>
              <a:rPr lang="ru-RU" dirty="0" smtClean="0"/>
              <a:t>Методист ДДТ «Олимп»</a:t>
            </a:r>
          </a:p>
          <a:p>
            <a:r>
              <a:rPr lang="ru-RU" dirty="0" smtClean="0"/>
              <a:t>Выборгского района СПб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61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539552" y="-387424"/>
            <a:ext cx="8064896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ВНИМАНИЕ! </a:t>
            </a:r>
            <a:r>
              <a:rPr lang="ru-RU" dirty="0" smtClean="0">
                <a:latin typeface="Comic Sans MS" pitchFamily="66" charset="0"/>
              </a:rPr>
              <a:t>Город атакует страшный вирус – он появляется неожиданно и способен повредить любой компьютер!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 Задание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  <a:p>
            <a:pPr marL="0" indent="0" algn="r">
              <a:buNone/>
            </a:pPr>
            <a:r>
              <a:rPr lang="ru-RU" dirty="0" smtClean="0">
                <a:latin typeface="Comic Sans MS" pitchFamily="66" charset="0"/>
              </a:rPr>
              <a:t>Проверь свой компьютер на наличие вирусов. Для этого тебе необходимо                                                 ответить   на   вопросы.</a:t>
            </a:r>
          </a:p>
          <a:p>
            <a:pPr marL="0" indent="0" algn="r">
              <a:buNone/>
            </a:pPr>
            <a:r>
              <a:rPr lang="ru-RU" dirty="0" smtClean="0">
                <a:latin typeface="Comic Sans MS" pitchFamily="66" charset="0"/>
              </a:rPr>
              <a:t>             Будь внимателен, отвечая на вопросы – не поймай вирус!</a:t>
            </a:r>
          </a:p>
          <a:p>
            <a:pPr marL="0" indent="0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                           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Запустить проверку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72400" y="6093296"/>
            <a:ext cx="792088" cy="576064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Таня\Desktop\удаление-вирус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8364"/>
            <a:ext cx="2718648" cy="256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ня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824" y="-4863"/>
            <a:ext cx="866280" cy="120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6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1. Помогает ли интернет в нашей жизни?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Да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2123728" y="2168637"/>
            <a:ext cx="504056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2123728" y="342900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Таня\Desktop\p222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54371"/>
            <a:ext cx="45720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2. Дает ли нам интернет новые знания?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3363259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04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3. Можем ли мы получить новые знания на разных сайтах?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10" y="3356992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Таня\Desktop\56027b3ddf2fa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077" y="3327163"/>
            <a:ext cx="4969638" cy="3230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9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4. Все ли сайты в интернете безопасны?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endParaRPr lang="ru-RU" dirty="0"/>
          </a:p>
        </p:txBody>
      </p:sp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3356992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10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5. Можно </a:t>
            </a:r>
            <a:r>
              <a:rPr lang="ru-RU" dirty="0"/>
              <a:t>ли использовать сеть Интернет безо всяких опасений?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3356992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62064"/>
            <a:ext cx="4865687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33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9816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6. Может </a:t>
            </a:r>
            <a:r>
              <a:rPr lang="ru-RU" dirty="0"/>
              <a:t>ли общение в социальных сетях принести вам какой-нибудь вред?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endParaRPr lang="ru-RU" dirty="0"/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390790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27784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3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4584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7. Компьютерные вирусы – это то же самое, что и вирусы, вызывающие различные болезни у живых существ?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75445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Да</a:t>
            </a:r>
          </a:p>
          <a:p>
            <a:endParaRPr lang="ru-RU" dirty="0" smtClean="0"/>
          </a:p>
          <a:p>
            <a:r>
              <a:rPr lang="ru-RU" dirty="0" smtClean="0"/>
              <a:t>Нет</a:t>
            </a:r>
          </a:p>
          <a:p>
            <a:endParaRPr lang="ru-RU" dirty="0"/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411960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86236"/>
            <a:ext cx="53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Таня\Desktop\intern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90720"/>
            <a:ext cx="4410844" cy="3067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2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261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Интерактивная игра     правила безопасности в сети ИНТЕРНЕТ</vt:lpstr>
      <vt:lpstr>Презентация PowerPoint</vt:lpstr>
      <vt:lpstr>1. Помогает ли интернет в нашей жизни?</vt:lpstr>
      <vt:lpstr>2. Дает ли нам интернет новые знания? </vt:lpstr>
      <vt:lpstr>3. Можем ли мы получить новые знания на разных сайтах? </vt:lpstr>
      <vt:lpstr>4. Все ли сайты в интернете безопасны?</vt:lpstr>
      <vt:lpstr>5. Можно ли использовать сеть Интернет безо всяких опасений? </vt:lpstr>
      <vt:lpstr>6. Может ли общение в социальных сетях принести вам какой-нибудь вред?</vt:lpstr>
      <vt:lpstr>7. Компьютерные вирусы – это то же самое, что и вирусы, вызывающие различные болезни у живых существ?</vt:lpstr>
      <vt:lpstr>8.Могут ли вредоносные программы украсть вашу переписку с друзьями? </vt:lpstr>
      <vt:lpstr>9. Можно ли скачивать игры с неизвестных сайтов? </vt:lpstr>
      <vt:lpstr>10. Можно ли открывать письма от неизвестного вам человека, если он предлагает перейти по определенной ссылке, чтобы посмотреть фотографии, картинки и т.д?</vt:lpstr>
      <vt:lpstr>11. Нужно ли советоваться с родителями, если незнакомый вам человек предлагает совершить какие-либо действия (скачать игру, посмотреть видеоролик и т.д.)?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безопасности в сети ИНТЕРНЕТ</dc:title>
  <dc:creator>Customer</dc:creator>
  <cp:lastModifiedBy>Customer</cp:lastModifiedBy>
  <cp:revision>15</cp:revision>
  <dcterms:created xsi:type="dcterms:W3CDTF">2016-09-20T11:16:16Z</dcterms:created>
  <dcterms:modified xsi:type="dcterms:W3CDTF">2016-09-21T09:28:58Z</dcterms:modified>
</cp:coreProperties>
</file>