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D2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78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BA8229-ECCB-4EDB-95D8-3E378F652E65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32E979-F18E-4C4B-B807-25098405ABC8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1052737"/>
            <a:ext cx="6777318" cy="1440159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effectLst/>
                <a:latin typeface="+mn-lt"/>
              </a:rPr>
              <a:t>Правила</a:t>
            </a:r>
            <a:r>
              <a:rPr lang="ru-RU" sz="4400" b="1" dirty="0" smtClean="0">
                <a:solidFill>
                  <a:schemeClr val="tx1"/>
                </a:solidFill>
                <a:latin typeface="+mn-lt"/>
              </a:rPr>
              <a:t> поведения </a:t>
            </a:r>
            <a:br>
              <a:rPr lang="ru-RU" sz="44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4400" b="1" dirty="0" smtClean="0">
                <a:solidFill>
                  <a:schemeClr val="tx1"/>
                </a:solidFill>
                <a:latin typeface="+mn-lt"/>
              </a:rPr>
              <a:t>в </a:t>
            </a:r>
            <a:r>
              <a:rPr lang="ru-RU" sz="4400" b="1" dirty="0" smtClean="0">
                <a:solidFill>
                  <a:schemeClr val="tx1"/>
                </a:solidFill>
                <a:latin typeface="Minion Pro" pitchFamily="18" charset="0"/>
              </a:rPr>
              <a:t>нашей</a:t>
            </a:r>
            <a:r>
              <a:rPr lang="ru-RU" sz="4400" b="1" dirty="0" smtClean="0">
                <a:solidFill>
                  <a:schemeClr val="tx1"/>
                </a:solidFill>
                <a:latin typeface="+mn-lt"/>
              </a:rPr>
              <a:t> группе</a:t>
            </a:r>
            <a:endParaRPr lang="ru-RU" sz="4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356992"/>
            <a:ext cx="7272808" cy="158417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/>
              </a:rPr>
              <a:t> Выполнила :</a:t>
            </a:r>
          </a:p>
          <a:p>
            <a:r>
              <a:rPr lang="ru-RU" sz="2800" b="1" dirty="0">
                <a:effectLst/>
              </a:rPr>
              <a:t>в</a:t>
            </a:r>
            <a:r>
              <a:rPr lang="ru-RU" sz="2800" b="1" dirty="0" smtClean="0">
                <a:effectLst/>
              </a:rPr>
              <a:t>оспитатель </a:t>
            </a:r>
            <a:r>
              <a:rPr lang="en-US" sz="2800" b="1" dirty="0" smtClean="0">
                <a:effectLst/>
              </a:rPr>
              <a:t>9</a:t>
            </a:r>
            <a:r>
              <a:rPr lang="ru-RU" sz="2800" b="1" dirty="0" smtClean="0">
                <a:effectLst/>
              </a:rPr>
              <a:t>- </a:t>
            </a:r>
            <a:r>
              <a:rPr lang="ru-RU" sz="2800" b="1" dirty="0" smtClean="0">
                <a:effectLst/>
              </a:rPr>
              <a:t>ой группы </a:t>
            </a:r>
          </a:p>
          <a:p>
            <a:r>
              <a:rPr lang="ru-RU" sz="2800" b="1" dirty="0" smtClean="0">
                <a:effectLst/>
              </a:rPr>
              <a:t> Агапеева Е.А.</a:t>
            </a:r>
            <a:endParaRPr lang="ru-RU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2905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56" y="476672"/>
            <a:ext cx="7756263" cy="842620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1">
                    <a:lumMod val="95000"/>
                  </a:schemeClr>
                </a:solidFill>
                <a:cs typeface="Kartika" panose="02020503030404060203" pitchFamily="18" charset="0"/>
              </a:rPr>
              <a:t>Береги игрушки!</a:t>
            </a:r>
            <a:endParaRPr lang="ru-RU" sz="4400" b="1" dirty="0">
              <a:solidFill>
                <a:schemeClr val="tx1">
                  <a:lumMod val="95000"/>
                </a:schemeClr>
              </a:solidFill>
              <a:cs typeface="Kartika" panose="020205030304040602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473374"/>
            <a:ext cx="35283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cs typeface="Kartika" panose="02020503030404060203" pitchFamily="18" charset="0"/>
              </a:rPr>
              <a:t> </a:t>
            </a:r>
          </a:p>
          <a:p>
            <a:r>
              <a:rPr lang="ru-RU" dirty="0">
                <a:solidFill>
                  <a:srgbClr val="00B050"/>
                </a:solidFill>
              </a:rPr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827977"/>
            <a:ext cx="4031326" cy="30234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15" y="2226113"/>
            <a:ext cx="3197965" cy="422722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82837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893" y="476672"/>
            <a:ext cx="8640960" cy="121974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  <a:t>Не бери в рот </a:t>
            </a:r>
            <a:r>
              <a:rPr lang="en-US" sz="4400" b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  <a:t>грязные предметы!</a:t>
            </a:r>
            <a:b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4800" b="1" dirty="0"/>
              <a:t> </a:t>
            </a:r>
            <a:br>
              <a:rPr lang="ru-RU" sz="4800" b="1" dirty="0"/>
            </a:br>
            <a:endParaRPr lang="ru-RU" sz="4800" b="1" dirty="0">
              <a:cs typeface="Kartika" panose="020205030304040602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599757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cs typeface="Kartika" panose="02020503030404060203" pitchFamily="18" charset="0"/>
              </a:rPr>
              <a:t> </a:t>
            </a:r>
          </a:p>
          <a:p>
            <a:r>
              <a:rPr lang="ru-RU" dirty="0">
                <a:solidFill>
                  <a:srgbClr val="00B050"/>
                </a:solidFill>
              </a:rPr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01988"/>
            <a:ext cx="3050286" cy="3416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04864"/>
            <a:ext cx="3240360" cy="4323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33674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960" cy="10081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  <a:t>Умей пользоваться </a:t>
            </a:r>
            <a:b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  <a:t>столовыми приборами!</a:t>
            </a:r>
            <a:r>
              <a:rPr lang="ru-RU" sz="4800" b="1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4800" b="1" dirty="0">
                <a:solidFill>
                  <a:schemeClr val="tx1">
                    <a:lumMod val="95000"/>
                  </a:schemeClr>
                </a:solidFill>
              </a:rPr>
            </a:br>
            <a:endParaRPr lang="ru-RU" sz="4800" b="1" dirty="0">
              <a:solidFill>
                <a:schemeClr val="tx1">
                  <a:lumMod val="95000"/>
                </a:schemeClr>
              </a:solidFill>
              <a:cs typeface="Kartika" panose="020205030304040602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2600908"/>
            <a:ext cx="3200676" cy="3501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26" y="2204864"/>
            <a:ext cx="3052123" cy="42930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53299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825341" cy="7920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400" b="1" dirty="0" smtClean="0"/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Перед едой </a:t>
            </a: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мой руки с мылом!</a:t>
            </a:r>
            <a:r>
              <a:rPr lang="ru-RU" sz="4400" dirty="0" smtClean="0">
                <a:solidFill>
                  <a:schemeClr val="tx1"/>
                </a:solidFill>
                <a:cs typeface="Kartika" panose="02020503030404060203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cs typeface="Kartika" panose="02020503030404060203" pitchFamily="18" charset="0"/>
              </a:rPr>
            </a:br>
            <a:r>
              <a:rPr lang="ru-RU" sz="4400" dirty="0" smtClean="0">
                <a:solidFill>
                  <a:srgbClr val="00B050"/>
                </a:solidFill>
                <a:cs typeface="Kartika" panose="02020503030404060203" pitchFamily="18" charset="0"/>
              </a:rPr>
              <a:t/>
            </a:r>
            <a:br>
              <a:rPr lang="ru-RU" sz="4400" dirty="0" smtClean="0">
                <a:solidFill>
                  <a:srgbClr val="00B050"/>
                </a:solidFill>
                <a:cs typeface="Kartika" panose="02020503030404060203" pitchFamily="18" charset="0"/>
              </a:rPr>
            </a:br>
            <a:r>
              <a:rPr lang="ru-RU" sz="4800" b="1" dirty="0"/>
              <a:t> </a:t>
            </a:r>
            <a:br>
              <a:rPr lang="ru-RU" sz="4800" b="1" dirty="0"/>
            </a:br>
            <a:endParaRPr lang="ru-RU" sz="4800" b="1" dirty="0">
              <a:cs typeface="Kartika" panose="020205030304040602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669" y="2492896"/>
            <a:ext cx="2750241" cy="3343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62" y="2060848"/>
            <a:ext cx="3024336" cy="435810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09167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Спи во время тихого часа!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526039"/>
            <a:ext cx="3024336" cy="3218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63" y="1988840"/>
            <a:ext cx="3136360" cy="429248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57065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  <a:t>Учись ладить с ребятами!</a:t>
            </a:r>
            <a:endParaRPr lang="ru-RU" sz="4400"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08449"/>
            <a:ext cx="3175094" cy="429571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36912"/>
            <a:ext cx="3687116" cy="3430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766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  <a:t>Не уходи из детского сада </a:t>
            </a:r>
            <a:b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4400" b="1" dirty="0" smtClean="0">
                <a:solidFill>
                  <a:schemeClr val="tx1">
                    <a:lumMod val="95000"/>
                  </a:schemeClr>
                </a:solidFill>
              </a:rPr>
              <a:t>с незнакомцами!</a:t>
            </a:r>
            <a:endParaRPr lang="ru-RU" sz="44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688" y="2456795"/>
            <a:ext cx="52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</a:rPr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7" y="2554650"/>
            <a:ext cx="3024336" cy="374024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76872"/>
            <a:ext cx="3096344" cy="417588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70108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145</TotalTime>
  <Words>33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Правила поведения  в нашей группе</vt:lpstr>
      <vt:lpstr>Береги игрушки!</vt:lpstr>
      <vt:lpstr>  Не бери в рот  грязные предметы!   </vt:lpstr>
      <vt:lpstr>  Умей пользоваться  столовыми приборами! </vt:lpstr>
      <vt:lpstr>     Перед едой  мой руки с мылом!    </vt:lpstr>
      <vt:lpstr>Спи во время тихого часа!</vt:lpstr>
      <vt:lpstr>Учись ладить с ребятами!</vt:lpstr>
      <vt:lpstr>Не уходи из детского сада  с незнакомцами!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 в нашей группе</dc:title>
  <dc:creator>name</dc:creator>
  <cp:lastModifiedBy>Катя</cp:lastModifiedBy>
  <cp:revision>16</cp:revision>
  <dcterms:created xsi:type="dcterms:W3CDTF">2015-04-25T18:36:20Z</dcterms:created>
  <dcterms:modified xsi:type="dcterms:W3CDTF">2016-09-21T18:57:06Z</dcterms:modified>
</cp:coreProperties>
</file>