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9BD142E-4F92-4DDA-9653-82455CD85194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898C4DB-5DD3-4615-BD0A-07C397A1548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484784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РЕБУСЫ 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852936"/>
            <a:ext cx="7406640" cy="1752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английском языке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7488832" cy="5174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POTATO</a:t>
            </a:r>
            <a:endParaRPr lang="ru-RU" sz="8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7776864" cy="4886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SUMMER</a:t>
            </a:r>
            <a:endParaRPr lang="ru-RU" sz="8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7488832" cy="4526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PARENT</a:t>
            </a:r>
            <a:endParaRPr lang="ru-RU" sz="8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7776864" cy="4742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BALLOON</a:t>
            </a:r>
            <a:endParaRPr lang="ru-RU" sz="8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7560840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FABLE</a:t>
            </a:r>
            <a:endParaRPr lang="ru-RU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ы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7560840" cy="460851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211960" y="5805264"/>
            <a:ext cx="1424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ответ</a:t>
            </a:r>
            <a:endParaRPr lang="ru-RU" sz="40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7632848" cy="4742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000" dirty="0" smtClean="0"/>
              <a:t>BELLY</a:t>
            </a:r>
            <a:endParaRPr lang="ru-RU" sz="8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ы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848872" cy="4958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MAPLE</a:t>
            </a:r>
            <a:endParaRPr lang="ru-RU" sz="8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7416824" cy="45988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BUCKLE</a:t>
            </a:r>
            <a:endParaRPr lang="ru-RU" sz="8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7632848" cy="54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WATERMELON</a:t>
            </a:r>
            <a:endParaRPr lang="ru-RU" sz="8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7344816" cy="4814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BAT</a:t>
            </a:r>
            <a:endParaRPr lang="ru-RU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COOKER</a:t>
            </a:r>
            <a:endParaRPr lang="ru-RU" sz="8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7344816" cy="45988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WINDOW</a:t>
            </a:r>
            <a:endParaRPr lang="ru-RU" sz="8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7704856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TEACHER</a:t>
            </a:r>
            <a:endParaRPr lang="ru-RU" sz="8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7560840" cy="46708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FINISH</a:t>
            </a:r>
            <a:endParaRPr lang="ru-RU" sz="8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ы в картинках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7632848" cy="43271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716016" y="5805264"/>
            <a:ext cx="17463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ОТВЕТ</a:t>
            </a:r>
            <a:endParaRPr lang="ru-RU" sz="4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NAME</a:t>
            </a:r>
            <a:endParaRPr lang="ru-RU" sz="8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7848872" cy="45988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004048" y="5589240"/>
            <a:ext cx="17463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ОТВЕТ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MEDAL</a:t>
            </a:r>
            <a:endParaRPr lang="ru-RU" sz="8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бус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7632848" cy="47429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139952" y="5661248"/>
            <a:ext cx="17046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ОТВЕТ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MONKEY</a:t>
            </a: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</TotalTime>
  <Words>25</Words>
  <Application>Microsoft Office PowerPoint</Application>
  <PresentationFormat>Экран (4:3)</PresentationFormat>
  <Paragraphs>23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Солнцестояние</vt:lpstr>
      <vt:lpstr>РЕБУСЫ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РЕБУСЫ</dc:title>
  <dc:creator>user</dc:creator>
  <cp:lastModifiedBy>User</cp:lastModifiedBy>
  <cp:revision>2</cp:revision>
  <dcterms:created xsi:type="dcterms:W3CDTF">2016-02-24T03:50:02Z</dcterms:created>
  <dcterms:modified xsi:type="dcterms:W3CDTF">2016-09-21T12:07:17Z</dcterms:modified>
</cp:coreProperties>
</file>