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82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0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005064"/>
            <a:ext cx="4271970" cy="2173248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Подготовили студентки гр.Ш22 школьного отделения: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    Хохлова </a:t>
            </a:r>
            <a:r>
              <a:rPr lang="ru-RU" sz="1600" b="1" dirty="0" smtClean="0">
                <a:solidFill>
                  <a:schemeClr val="tx1"/>
                </a:solidFill>
              </a:rPr>
              <a:t>Евгения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    Селезнева </a:t>
            </a:r>
            <a:r>
              <a:rPr lang="ru-RU" sz="1600" b="1" dirty="0" smtClean="0">
                <a:solidFill>
                  <a:schemeClr val="tx1"/>
                </a:solidFill>
              </a:rPr>
              <a:t>Алиса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    Кругликова </a:t>
            </a:r>
            <a:r>
              <a:rPr lang="ru-RU" sz="1600" b="1" dirty="0" smtClean="0">
                <a:solidFill>
                  <a:schemeClr val="tx1"/>
                </a:solidFill>
              </a:rPr>
              <a:t>Кристина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    Ларина Виктория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Преподаватель: Никонова В.Н.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Проект</a:t>
            </a:r>
            <a:br>
              <a:rPr lang="ru-RU" sz="5400" b="1" dirty="0" smtClean="0"/>
            </a:br>
            <a:r>
              <a:rPr lang="ru-RU" sz="5400" b="1" dirty="0" smtClean="0"/>
              <a:t>«Семь чудес России»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Жизнеспособность 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686800" cy="50196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Проект  в  дальнейшем  может  быть  реализован  в  двух  направлениях: </a:t>
            </a:r>
          </a:p>
          <a:p>
            <a:pPr lvl="0"/>
            <a:r>
              <a:rPr lang="ru-RU" dirty="0" smtClean="0"/>
              <a:t>Во – первых,  данный  материал  можно  использовать  на  классных  часах, внеклассных мероприятиях  для  воспитания  патриотических  чувств к  памятникам  нашей  Родины.</a:t>
            </a:r>
          </a:p>
          <a:p>
            <a:pPr lvl="0"/>
            <a:r>
              <a:rPr lang="ru-RU" dirty="0" smtClean="0"/>
              <a:t> Во – вторых,  проект  будет востребован  теми, кто  работает с  подростками по краеведению.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000108"/>
            <a:ext cx="7986714" cy="47148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32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 результате исследовательской работы учащиеся 3-4 классов совместно с классными руководителями собрали интересный и познавательный материал в виде сообщений и фотографий. И в назначенный день выступили перед другими учащимися с презентацией по  собранному материалу.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Семь чудес России</a:t>
            </a:r>
            <a:endParaRPr lang="ru-RU" sz="66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674" name="Picture 2" descr="C:\Users\Toshiba\Desktop\c3dc9fe29795774fb3889a6c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214554"/>
            <a:ext cx="6478597" cy="4048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77724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ОЗЕРО  БАЙКАЛ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Toshiba\Desktop\ozero_baykal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673884" cy="4359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714356"/>
            <a:ext cx="8401080" cy="58055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  Это самый глубоководный пресноводный колодец на планете Земля. Коренные жители считают его священным, и многие относятся к нему не как к объекту природы, а как к живому, разумному и мудрому существу. С ним связано много легенд и поверий. Возраст этого уникального чуда чистой воды – несколько миллионов лет.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  <a:t>ДОЛИНА  ГЕЙЗЕРОВ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Toshiba\Desktop\dg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40" y="1500174"/>
            <a:ext cx="6572265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501122" cy="6572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   За тридевять земель, за высокими горами, у океана – моря  синего расположилось это чудо России. Оно является частью </a:t>
            </a:r>
            <a:r>
              <a:rPr lang="ru-RU" sz="3600" b="1" dirty="0" err="1" smtClean="0">
                <a:solidFill>
                  <a:srgbClr val="00B050"/>
                </a:solidFill>
                <a:latin typeface="Monotype Corsiva" pitchFamily="66" charset="0"/>
              </a:rPr>
              <a:t>Кроноцкого</a:t>
            </a:r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  государственного </a:t>
            </a:r>
            <a:r>
              <a:rPr lang="ru-RU" sz="3600" b="1" dirty="0" err="1" smtClean="0">
                <a:solidFill>
                  <a:srgbClr val="00B050"/>
                </a:solidFill>
                <a:latin typeface="Monotype Corsiva" pitchFamily="66" charset="0"/>
              </a:rPr>
              <a:t>биоферного</a:t>
            </a:r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</a:rPr>
              <a:t> заповедника, весьма  популярного среди туристов. Это сказочный мир, где большое количество грязевых котлов, в которых струится кипяток, клубится пар, стоит непрерывный грохот, шум, фырканье.</a:t>
            </a:r>
            <a:endParaRPr lang="ru-RU" sz="3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СТОЛБЫ  ВЫВЕТРИВАНИЯ</a:t>
            </a:r>
            <a:r>
              <a:rPr lang="ru-RU" sz="4900" i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Toshiba\Desktop\f_660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7188505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858280" cy="6572272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Это уникальный геологический памятник, который находится довольно далеко от обитаемых мест – на горе Мань – пупу – </a:t>
            </a:r>
            <a:r>
              <a:rPr lang="ru-RU" sz="3600" b="1" dirty="0" err="1" smtClean="0">
                <a:solidFill>
                  <a:srgbClr val="7030A0"/>
                </a:solidFill>
                <a:latin typeface="Monotype Corsiva" pitchFamily="66" charset="0"/>
              </a:rPr>
              <a:t>нёр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. Часто это чудо России называют «мансийскими  </a:t>
            </a:r>
            <a:r>
              <a:rPr lang="ru-RU" sz="3600" b="1" dirty="0" err="1" smtClean="0">
                <a:solidFill>
                  <a:srgbClr val="7030A0"/>
                </a:solidFill>
                <a:latin typeface="Monotype Corsiva" pitchFamily="66" charset="0"/>
              </a:rPr>
              <a:t>болванами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». </a:t>
            </a:r>
          </a:p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Всего «</a:t>
            </a:r>
            <a:r>
              <a:rPr lang="ru-RU" sz="3600" b="1" dirty="0" err="1" smtClean="0">
                <a:solidFill>
                  <a:srgbClr val="7030A0"/>
                </a:solidFill>
                <a:latin typeface="Monotype Corsiva" pitchFamily="66" charset="0"/>
              </a:rPr>
              <a:t>болванов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» семь. Их высота от 30 до 42 м. Они имеют причудливые очертания, напоминающие то фигуру огромного человека, то голову лошади или барана. С ними связаны многочисленные легенды.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ГОРА  ЭЛЬБРУС</a:t>
            </a:r>
            <a:r>
              <a:rPr lang="ru-RU" sz="4800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          </a:t>
            </a:r>
            <a:r>
              <a:rPr lang="ru-RU" sz="4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endParaRPr lang="ru-RU" sz="4800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Toshiba\Desktop\01_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6348414" cy="477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7772400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66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проекта: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b="1" dirty="0" smtClean="0"/>
              <a:t>возрождение чувства патриотизма и любви к своему Отечеству, привлечение внимания  учащихся к восстановлению и сохранению уникальных исторических, культурных и природных объектов на территории нашей Родины.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572560" cy="5643602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Народы, живущие за сотни  километров от этого чуда России, очарованы его красотой, мощью и величием. Возможно, именно поэтому они дали ему столь разнообразные названия на своих языках: 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Ялбуз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,  Джин- падишах, 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Эгиз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Тау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lvl="0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   Всё это сказано о двухвершинном конусе                                                                                         потухшего вулкана, являющегося высочайшей вершиной России и Европы. (Гора Эльбрус.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ХРАМ  ВАСИЛИЯ  БЛАЖЕННОГО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endParaRPr lang="ru-RU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Toshiba\Desktop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6333669" cy="475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00042"/>
            <a:ext cx="77724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 Это широко известный памятник русской архитектуры. Он был построен в 16 веке по приказу  Ивана Грозного  в память о взятии Казани и победе над Казанским ханством. Его настоящее название – Собор Покрова на Рву. Расположено это чудо России в столице нашей Родины -городе Москве на Красной площади.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ПЕТЕРГОФ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Toshiba\Desktop\index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1" y="1428736"/>
            <a:ext cx="7718319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Это чудо России до революции служило императорской резиденцией. В 1918 году было превращено в музей. В настоящее время это </a:t>
            </a:r>
            <a:r>
              <a:rPr lang="ru-RU" sz="4000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дворцово</a:t>
            </a:r>
            <a:r>
              <a:rPr lang="ru-RU" sz="40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– парковый ансамбль с красивейшими фонтанами на южном берегу Финского залива в 29 км  от города Санкт – Петербурга.</a:t>
            </a:r>
            <a:endParaRPr lang="ru-RU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43904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МАМАЕВ  КУРГАН  И РОДИНА - МАТЬ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Toshiba\Desktop\volgograd-mamaev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492922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642918"/>
            <a:ext cx="8858280" cy="564360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Это чудо России расположено в центре города, когда – то именовавшегося Сталинградом. Его высота 102м. Это наивысшая точка, с которой город виден как на ладони. Чтобы достичь его </a:t>
            </a:r>
          </a:p>
          <a:p>
            <a:pPr>
              <a:buNone/>
            </a:pPr>
            <a:r>
              <a:rPr lang="ru-RU" sz="3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вершины, нужно пройти 200 гранитных ступеней. В центре холма -  скульптура – многометровая фигура женщины, стремительно шагнувшей вперёд с поднятым мечом, призывая к борьбе.</a:t>
            </a:r>
            <a:endParaRPr lang="ru-RU" sz="36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785794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67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собрать и систематизировать материал о семи чудесах России силами совета библиотеки  (учащимися 3-4 классов);</a:t>
            </a:r>
          </a:p>
          <a:p>
            <a:pPr lvl="0"/>
            <a:r>
              <a:rPr lang="ru-RU" dirty="0" smtClean="0"/>
              <a:t>включение  в совместную  </a:t>
            </a:r>
            <a:r>
              <a:rPr lang="ru-RU" dirty="0" err="1" smtClean="0"/>
              <a:t>поисково</a:t>
            </a:r>
            <a:r>
              <a:rPr lang="ru-RU" dirty="0" smtClean="0"/>
              <a:t>- исследовательскую деятельность  детей  и  взрослых;</a:t>
            </a:r>
          </a:p>
          <a:p>
            <a:pPr lvl="0"/>
            <a:r>
              <a:rPr lang="ru-RU" dirty="0" smtClean="0"/>
              <a:t>содействовать формированию у  подрастающего  поколения  активной жизненной  позиции, готовности  к участию в социально – значимой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8501122" cy="4786346"/>
          </a:xfrm>
        </p:spPr>
        <p:txBody>
          <a:bodyPr/>
          <a:lstStyle/>
          <a:p>
            <a:pPr>
              <a:buNone/>
            </a:pPr>
            <a:r>
              <a:rPr lang="ru-RU" sz="36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Предмет </a:t>
            </a:r>
            <a:r>
              <a:rPr lang="ru-RU" sz="3600" u="sng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исследования:</a:t>
            </a:r>
            <a:r>
              <a:rPr lang="ru-RU" sz="3200" dirty="0" err="1" smtClean="0"/>
              <a:t>семь</a:t>
            </a:r>
            <a:r>
              <a:rPr lang="ru-RU" sz="3200" dirty="0" smtClean="0"/>
              <a:t> чудес России.</a:t>
            </a:r>
          </a:p>
          <a:p>
            <a:pPr>
              <a:buNone/>
            </a:pPr>
            <a:r>
              <a:rPr lang="ru-RU" sz="36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Время </a:t>
            </a:r>
            <a:r>
              <a:rPr lang="ru-RU" sz="3600" u="sng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выполнения:</a:t>
            </a:r>
            <a:r>
              <a:rPr lang="ru-RU" sz="3200" dirty="0" err="1" smtClean="0"/>
              <a:t>январь</a:t>
            </a:r>
            <a:r>
              <a:rPr lang="ru-RU" sz="3200" dirty="0" smtClean="0"/>
              <a:t> – апрель 2015г.</a:t>
            </a:r>
          </a:p>
          <a:p>
            <a:pPr>
              <a:buNone/>
            </a:pPr>
            <a:r>
              <a:rPr lang="ru-RU" sz="3600" u="sng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Участники </a:t>
            </a:r>
            <a:r>
              <a:rPr lang="ru-RU" sz="3600" u="sng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проекта:</a:t>
            </a:r>
            <a:r>
              <a:rPr lang="ru-RU" sz="3200" dirty="0" err="1" smtClean="0"/>
              <a:t>совет</a:t>
            </a:r>
            <a:r>
              <a:rPr lang="ru-RU" sz="3200" dirty="0" smtClean="0"/>
              <a:t> библиотеки, учащиеся 3-4 классов.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35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60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Методы  исследования: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2400" b="1" dirty="0" smtClean="0"/>
              <a:t>«</a:t>
            </a:r>
            <a:r>
              <a:rPr lang="ru-RU" sz="3200" b="1" dirty="0" smtClean="0"/>
              <a:t>Понаблюдать», «Найти» (фото, картинки);</a:t>
            </a:r>
          </a:p>
          <a:p>
            <a:pPr lvl="0"/>
            <a:r>
              <a:rPr lang="ru-RU" sz="3200" b="1" dirty="0" smtClean="0"/>
              <a:t>«Получить информацию из книг, газет, журналов, интернет»  и т.д</a:t>
            </a:r>
            <a:r>
              <a:rPr lang="ru-RU" sz="2800" b="1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71546"/>
            <a:ext cx="7772400" cy="1143000"/>
          </a:xfrm>
        </p:spPr>
        <p:txBody>
          <a:bodyPr>
            <a:noAutofit/>
          </a:bodyPr>
          <a:lstStyle/>
          <a:p>
            <a:pPr lvl="0"/>
            <a:r>
              <a:rPr lang="ru-RU" sz="44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Содержание проектной деятельности</a:t>
            </a: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286776" cy="492922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200" b="1" dirty="0" smtClean="0"/>
              <a:t>Подумать самостоятельно.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 Что я знаю об этом?</a:t>
            </a:r>
          </a:p>
          <a:p>
            <a:pPr lvl="0">
              <a:buNone/>
            </a:pPr>
            <a:r>
              <a:rPr lang="ru-RU" sz="3200" b="1" dirty="0" smtClean="0"/>
              <a:t>Посмотреть книги по данной теме.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-Записать важную информацию, которую узнал из книг.</a:t>
            </a:r>
          </a:p>
          <a:p>
            <a:pPr lvl="0">
              <a:buNone/>
            </a:pPr>
            <a:r>
              <a:rPr lang="ru-RU" sz="3200" b="1" dirty="0" smtClean="0"/>
              <a:t>Спросить у других людей.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 Записать интересную информацию, полученную от других людей.</a:t>
            </a:r>
          </a:p>
          <a:p>
            <a:pPr lvl="0"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Содержание проектной деятельности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643998" cy="512447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800" b="1" dirty="0" smtClean="0"/>
              <a:t>Использование  Интернета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-Записать то новое, что ты узнал с помощью компьютера.</a:t>
            </a:r>
          </a:p>
          <a:p>
            <a:pPr lvl="0">
              <a:buNone/>
            </a:pPr>
            <a:r>
              <a:rPr lang="ru-RU" sz="2800" b="1" dirty="0" smtClean="0"/>
              <a:t>Наблюдение.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- Записать интересную информацию, полученную с помощью наблюдений.</a:t>
            </a:r>
          </a:p>
          <a:p>
            <a:pPr lvl="0">
              <a:buNone/>
            </a:pPr>
            <a:r>
              <a:rPr lang="ru-RU" sz="2800" b="1" dirty="0" smtClean="0"/>
              <a:t>Просмотр  </a:t>
            </a:r>
            <a:r>
              <a:rPr lang="ru-RU" sz="2800" b="1" dirty="0" err="1" smtClean="0"/>
              <a:t>телематериалов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- Записать то необычное, что узнал из телевизионных фильмов.</a:t>
            </a:r>
          </a:p>
          <a:p>
            <a:pPr lvl="0">
              <a:buNone/>
            </a:pPr>
            <a:r>
              <a:rPr lang="ru-RU" sz="2800" b="1" dirty="0" smtClean="0"/>
              <a:t>Провести эксперимент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-Записать план и результаты исследования.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План  реализации проекта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1" y="1500175"/>
          <a:ext cx="8001058" cy="5152644"/>
        </p:xfrm>
        <a:graphic>
          <a:graphicData uri="http://schemas.openxmlformats.org/drawingml/2006/table">
            <a:tbl>
              <a:tblPr/>
              <a:tblGrid>
                <a:gridCol w="923594"/>
                <a:gridCol w="3386510"/>
                <a:gridCol w="2308984"/>
                <a:gridCol w="1381970"/>
              </a:tblGrid>
              <a:tr h="939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Мероприятия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Сроки исполнения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Сбор материала о чудесах России.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Совет библ. ,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учащиеся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3-4кл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Сбор фотографий для презентации.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Библиотекарь,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учащиеся,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кл. рук.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Систематизация собранного материала.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Библиотекарь,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Совет библ.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конец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марта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Оформление проекта.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Библиотекарь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Презентация  проекта «Семь чудес России».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Совет библиотеки,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библиотекарь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начало апреля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Ожидаемые  результаты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8501122" cy="500066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Реализация  проекта будет  способствовать:</a:t>
            </a:r>
          </a:p>
          <a:p>
            <a:r>
              <a:rPr lang="ru-RU" sz="2800" dirty="0" smtClean="0"/>
              <a:t>Повышению  уровня  нравственной  культуры  учащихся;</a:t>
            </a:r>
          </a:p>
          <a:p>
            <a:r>
              <a:rPr lang="ru-RU" sz="2800" dirty="0" smtClean="0"/>
              <a:t>Приобретению подростками опыта социально – значимой, одобряемой  деятельности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4">
      <a:dk1>
        <a:sysClr val="windowText" lastClr="000000"/>
      </a:dk1>
      <a:lt1>
        <a:sysClr val="window" lastClr="FFFFFF"/>
      </a:lt1>
      <a:dk2>
        <a:srgbClr val="E2AFD8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</TotalTime>
  <Words>862</Words>
  <Application>Microsoft Office PowerPoint</Application>
  <PresentationFormat>Экран (4:3)</PresentationFormat>
  <Paragraphs>96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Проект «Семь чудес России»</vt:lpstr>
      <vt:lpstr>Цель проекта: </vt:lpstr>
      <vt:lpstr>Задачи проекта: </vt:lpstr>
      <vt:lpstr>Презентация PowerPoint</vt:lpstr>
      <vt:lpstr>Методы  исследования:  </vt:lpstr>
      <vt:lpstr>Содержание проектной деятельности </vt:lpstr>
      <vt:lpstr>Содержание проектной деятельности</vt:lpstr>
      <vt:lpstr>План  реализации проекта</vt:lpstr>
      <vt:lpstr>Ожидаемые  результаты </vt:lpstr>
      <vt:lpstr>  Жизнеспособность  проекта </vt:lpstr>
      <vt:lpstr>Презентация PowerPoint</vt:lpstr>
      <vt:lpstr>Семь чудес России</vt:lpstr>
      <vt:lpstr>ОЗЕРО  БАЙКАЛ </vt:lpstr>
      <vt:lpstr>Презентация PowerPoint</vt:lpstr>
      <vt:lpstr>ДОЛИНА  ГЕЙЗЕРОВ </vt:lpstr>
      <vt:lpstr>Презентация PowerPoint</vt:lpstr>
      <vt:lpstr>СТОЛБЫ  ВЫВЕТРИВАНИЯ                        </vt:lpstr>
      <vt:lpstr>Презентация PowerPoint</vt:lpstr>
      <vt:lpstr>ГОРА  ЭЛЬБРУС            </vt:lpstr>
      <vt:lpstr>Презентация PowerPoint</vt:lpstr>
      <vt:lpstr>ХРАМ  ВАСИЛИЯ  БЛАЖЕННОГО     </vt:lpstr>
      <vt:lpstr>Презентация PowerPoint</vt:lpstr>
      <vt:lpstr>ПЕТЕРГОФ </vt:lpstr>
      <vt:lpstr>Презентация PowerPoint</vt:lpstr>
      <vt:lpstr>МАМАЕВ  КУРГАН  И РОДИНА - МАТЬ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«Семь чудес России»</dc:title>
  <dc:creator>Toshiba</dc:creator>
  <cp:lastModifiedBy>Валентина</cp:lastModifiedBy>
  <cp:revision>7</cp:revision>
  <dcterms:created xsi:type="dcterms:W3CDTF">2015-05-25T04:22:50Z</dcterms:created>
  <dcterms:modified xsi:type="dcterms:W3CDTF">2016-09-21T10:35:08Z</dcterms:modified>
</cp:coreProperties>
</file>