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280" r:id="rId3"/>
    <p:sldId id="279" r:id="rId4"/>
    <p:sldId id="310" r:id="rId5"/>
    <p:sldId id="292" r:id="rId6"/>
    <p:sldId id="294" r:id="rId7"/>
    <p:sldId id="305" r:id="rId8"/>
    <p:sldId id="297" r:id="rId9"/>
    <p:sldId id="300" r:id="rId10"/>
    <p:sldId id="299" r:id="rId11"/>
    <p:sldId id="303" r:id="rId12"/>
    <p:sldId id="281" r:id="rId13"/>
    <p:sldId id="311" r:id="rId14"/>
    <p:sldId id="283" r:id="rId15"/>
    <p:sldId id="284" r:id="rId16"/>
    <p:sldId id="286" r:id="rId17"/>
    <p:sldId id="287" r:id="rId18"/>
    <p:sldId id="28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0505"/>
    <a:srgbClr val="BD07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>
        <p:scale>
          <a:sx n="75" d="100"/>
          <a:sy n="75" d="100"/>
        </p:scale>
        <p:origin x="-1704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816E-2764-4188-8E0D-8374EBA48C91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F3B64-6C91-405B-9D30-7FB7F6D54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3F45B-9B6C-4BE4-95F7-DCDF84810AE2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2FA5-13E5-413B-99ED-495F9C8E7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5DB3F-2533-473C-8372-412A0394C2BD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36BF3-19B5-4DB8-BFA2-EA733BAAC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9798C-F9B1-45DE-A3D7-C5B0921E1A1F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B947C-DC30-4F5A-8F1A-FA1FDA912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8C111-83C8-46BC-8F9A-917CB97E86A3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74C7-5B36-4F0B-912D-6E91100F3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E144D-A9BE-4B09-A847-C2E6EC608CC7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E47F-3722-4A49-AA4C-95090DA8A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DBFC9-BF33-41B7-864B-DA852913052B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DDC1-6925-43D6-AA0F-1E0ECC963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10AD-B9FA-4CDA-B25F-BFAFC2055333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DDC62-6C14-4705-AC8E-79F6899E2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5273D-A351-4C30-B8DB-9EEB3CEED1B9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5DB09-6AD9-40F0-8AC8-89F0AC08E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98089-ADDE-4E66-A411-8876BA3BB9BF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4304-C687-4F95-ABA8-01E9B4B0D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98E9-EB78-44AF-943C-60265EDFCF9C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4E61B-28CA-408E-B16B-02CC53C03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E45713-8994-4FCC-BA31-6053B2447F36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BA71E2-256A-4108-A718-53BA88B4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Стихотворение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А.Твардовского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«Рассказ танкиста»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Автор: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учитель ОГКОУ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«Санаторная школа-интернат»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Г.Шуя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Кокарева С.Ю.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горь\Desktop\дети на войне - копия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4688086" cy="6858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57752" y="4857760"/>
            <a:ext cx="4286248" cy="2000240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14-ЛЕТНИЙ ПАХАРЬ КОЛХОЗА ИМ.КОМИНТЕРНА ИЛЬЯ ДРУЖКОВ НА ПАХОТЕ ПАРОВ. 1942 Г. КРАСНОЯРСКИЙ КРАЙ.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горь\Desktop\дети на войне - копия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4643470" cy="684160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3357586"/>
            <a:ext cx="4786314" cy="2786058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УЧАЩИЕСЯ ИВАНОВСКОЙ СРЕДНЕЙ ШКОЛЫ № 38 ЗА УБОРКОЙ УРОЖАЯ МОРКОВИ В ПОЛЕ СОВХОЗА. 1944 Г. ИВАНОВСКАЯ ОБЛАСТЬ.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600" b="1" smtClean="0"/>
              <a:t>Александр    Трифонович   Твардовский </a:t>
            </a:r>
          </a:p>
          <a:p>
            <a:pPr algn="ctr">
              <a:buFont typeface="Arial" charset="0"/>
              <a:buNone/>
            </a:pPr>
            <a:r>
              <a:rPr lang="ru-RU" sz="6600" b="1" smtClean="0"/>
              <a:t>Стихотворение </a:t>
            </a:r>
          </a:p>
          <a:p>
            <a:pPr algn="ctr">
              <a:buFont typeface="Arial" charset="0"/>
              <a:buNone/>
            </a:pPr>
            <a:r>
              <a:rPr lang="ru-RU" sz="6600" b="1" smtClean="0"/>
              <a:t>«Рассказ    танкиста»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5429250" y="1500188"/>
            <a:ext cx="3429000" cy="35718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b="1" smtClean="0"/>
              <a:t>Александр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Трифонович 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Твардовский 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  (1910 -1971)</a:t>
            </a:r>
          </a:p>
        </p:txBody>
      </p:sp>
      <p:pic>
        <p:nvPicPr>
          <p:cNvPr id="34819" name="Picture 2" descr="C:\Users\Светлана\Desktop\твардовский\garmonia-consult.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857250"/>
            <a:ext cx="4273550" cy="513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2" descr="C:\Users\Светлана\Desktop\твардовский\img.ph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57188"/>
            <a:ext cx="4214813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785813"/>
            <a:ext cx="7966075" cy="492918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Users\Светлана\Desktop\твардовский\4430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4313" y="214313"/>
            <a:ext cx="8609012" cy="5983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Users\Светлана\Desktop\твардовский\image005_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857250"/>
            <a:ext cx="5715000" cy="4025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2" descr="C:\Users\Светлана\Desktop\твардовский\228135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43188" y="928688"/>
            <a:ext cx="4000500" cy="4621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28" y="857232"/>
            <a:ext cx="6786580" cy="48822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214422"/>
            <a:ext cx="9144000" cy="4500594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1941-1945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2" descr="C:\Users\Светлана\Desktop\твардовский\slide_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642938"/>
            <a:ext cx="8567738" cy="5715000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Picture 3" descr="C:\Users\Игорь\Desktop\дети на войне - копия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59" y="0"/>
            <a:ext cx="4534065" cy="685802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857760"/>
            <a:ext cx="9144000" cy="2000240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СЫН ПОЛКА.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ГРУДИ ЗНАКИ «ГВАРДИЯ» И «ОТЛИЧНЫЙ МИНОМЕТЧИК»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Picture 3" descr="C:\Users\Игорь\Desktop\дети на войне - копия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4771261" cy="686203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72066" y="4857760"/>
            <a:ext cx="4071934" cy="2000240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Партизан-разведчик Черниговского соединения «За Родину» Василий Боровик на фоне деревьев.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Игорь\Desktop\дети на войне - копия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-24"/>
            <a:ext cx="4708194" cy="685802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9124" y="4786322"/>
            <a:ext cx="4714876" cy="1928826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НАВОДЧИК А.ОШУРКО С ЮНЫМ ВОСПИТАННИКОМ ГВАРДЕЙЦЕВ К.СТЕПАНОВЫМ. ЯНВАРЬ 1942 Г. ЗАПАДНЫЙ ФРОНТ.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3" descr="C:\Users\Игорь\Desktop\дети на войне - копия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10778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-24"/>
            <a:ext cx="5572132" cy="571480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КОНЦЛАГЕРЬ В ЛАТВИИ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горь\Desktop\дети на войне - копия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40359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5715016"/>
            <a:ext cx="9144000" cy="1142984"/>
          </a:xfrm>
          <a:prstGeom prst="rect">
            <a:avLst/>
          </a:prstGeom>
          <a:solidFill>
            <a:srgbClr val="810505">
              <a:alpha val="69804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ПОДРОСТОК, РАБОТАЮЩИЙ НА СВЕРЛИЛЬНОМ СТАНКЕ НА ОБОРОННОМ ЗАВОДЕ.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130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Светлана</cp:lastModifiedBy>
  <cp:revision>32</cp:revision>
  <dcterms:created xsi:type="dcterms:W3CDTF">2015-04-01T18:00:50Z</dcterms:created>
  <dcterms:modified xsi:type="dcterms:W3CDTF">2016-09-21T17:03:27Z</dcterms:modified>
</cp:coreProperties>
</file>