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63" r:id="rId5"/>
    <p:sldId id="262" r:id="rId6"/>
    <p:sldId id="261" r:id="rId7"/>
    <p:sldId id="260" r:id="rId8"/>
    <p:sldId id="259" r:id="rId9"/>
    <p:sldId id="265" r:id="rId10"/>
    <p:sldId id="266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4CCFB-6E69-4B36-B992-CECA022C64E5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3311-249F-4E6D-AC1E-E44C12027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1571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Урок английского языка в рамках ФГОС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260648"/>
            <a:ext cx="3671888" cy="92392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Роенко Оксана Михайловна</a:t>
            </a:r>
          </a:p>
          <a:p>
            <a:pPr>
              <a:defRPr/>
            </a:pPr>
            <a:r>
              <a:rPr lang="ru-RU" dirty="0"/>
              <a:t>Учитель английского языка</a:t>
            </a:r>
          </a:p>
          <a:p>
            <a:pPr>
              <a:defRPr/>
            </a:pPr>
            <a:r>
              <a:rPr lang="ru-RU" dirty="0"/>
              <a:t>МАОУ СОШ № 143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/>
          </a:p>
          <a:p>
            <a:pPr algn="ctr">
              <a:buNone/>
            </a:pPr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Урок английского языка в рамках ФГОС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«Если мы будем учить сегодня так, как мы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учили вчера, мы украдем у детей завтра».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Дьюи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Главной задачей школьного образования становится предоставление обучающимся возможности самостоятельно ставить и реализовывать учебные цели, оценивать свои достижения. В контексте новых образовательных стандартов методика преподавания иностранного языка также претерпела соответствующие изменения с учетом требований воспитания и развития компетентной, творческой, всестороннее развитой личности.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Требования стандарта нового поколения.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1. Развитие иноязычной коммуникативной компетенции в совокупности ее составляющих: речевая, языковая, </a:t>
            </a:r>
            <a:r>
              <a:rPr lang="ru-RU" dirty="0" err="1" smtClean="0"/>
              <a:t>социокультурная</a:t>
            </a:r>
            <a:r>
              <a:rPr lang="ru-RU" dirty="0" smtClean="0"/>
              <a:t>/межкультурная, компенсаторная, учебно-познавательная компетенции.</a:t>
            </a:r>
          </a:p>
          <a:p>
            <a:pPr algn="ctr">
              <a:buNone/>
            </a:pPr>
            <a:r>
              <a:rPr lang="ru-RU" dirty="0" smtClean="0"/>
              <a:t>2. Развитие личности учащихся.</a:t>
            </a:r>
          </a:p>
          <a:p>
            <a:pPr algn="ctr">
              <a:buNone/>
            </a:pPr>
            <a:r>
              <a:rPr lang="ru-RU" dirty="0" smtClean="0"/>
              <a:t>3. Формирование и развитие универсальных учебных действий (УУД).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Предполагаемые результаты обучения: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Предметные </a:t>
            </a:r>
            <a:r>
              <a:rPr lang="ru-RU" dirty="0" smtClean="0"/>
              <a:t>результаты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Личностные результаты, такие как:</a:t>
            </a:r>
          </a:p>
          <a:p>
            <a:r>
              <a:rPr lang="ru-RU" dirty="0" smtClean="0"/>
              <a:t>- формирование мотивации изучения языка; формирование коммуникативной компетенции и общекультурной и этнической идентичности;</a:t>
            </a:r>
          </a:p>
          <a:p>
            <a:r>
              <a:rPr lang="ru-RU" dirty="0" smtClean="0"/>
              <a:t>- осознание возможностей самореализации средствами иностранного языка и стремление к совершенствованию собственной речевой культуры в целом;</a:t>
            </a:r>
          </a:p>
          <a:p>
            <a:r>
              <a:rPr lang="ru-RU" dirty="0" smtClean="0"/>
              <a:t>- стремление к лучшему сознанию культуры своего народа и готовность содействовать ознакомлению с ней представителей других стран;</a:t>
            </a:r>
          </a:p>
          <a:p>
            <a:r>
              <a:rPr lang="ru-RU" dirty="0" smtClean="0"/>
              <a:t>- толерантное отношение к проявлениям иной культуры и готовность отстаивать национальные и общечеловеческие ценности, свою гражданскую позицию.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24744"/>
            <a:ext cx="8229600" cy="5073427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/>
              <a:t>3. </a:t>
            </a:r>
            <a:r>
              <a:rPr lang="ru-RU" sz="3400" dirty="0" err="1" smtClean="0"/>
              <a:t>Метапредметные</a:t>
            </a:r>
            <a:r>
              <a:rPr lang="ru-RU" sz="3400" dirty="0" smtClean="0"/>
              <a:t> результаты включают в себя:</a:t>
            </a:r>
          </a:p>
          <a:p>
            <a:r>
              <a:rPr lang="ru-RU" sz="3400" dirty="0" smtClean="0"/>
              <a:t>- развитие коммуникативной компетенции и исследовательских учебных действий;</a:t>
            </a:r>
          </a:p>
          <a:p>
            <a:r>
              <a:rPr lang="ru-RU" sz="3400" dirty="0" smtClean="0"/>
              <a:t>- умение четко определять области знаемого и незнаемого;</a:t>
            </a:r>
          </a:p>
          <a:p>
            <a:r>
              <a:rPr lang="ru-RU" sz="3400" dirty="0" smtClean="0"/>
              <a:t>- умение определять задачи, решение которых необходимо для достижения поставленных целей, планировать действия, прогнозировать результаты, анализировать итоги деятельности, делать выводы, вносить коррективы, определять новые цели и задачи на основе результатов работы;</a:t>
            </a:r>
          </a:p>
          <a:p>
            <a:r>
              <a:rPr lang="ru-RU" sz="3400" dirty="0" smtClean="0"/>
              <a:t>- осуществление самонаблюдения, самоконтроля, самооценки в процессе коммуникативной деятельности на английском языке.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Важнейшей задачей современной системы образования является формирование совокупности универсальных учебных действий, обеспечивающих компетенцию «научить учиться», а не только освоение обучающимися конкретных предметных знаний и навыков в рамках отдельных дисциплин.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Основная </a:t>
            </a:r>
            <a:r>
              <a:rPr lang="ru-RU" sz="3600" b="1" dirty="0" smtClean="0"/>
              <a:t>педагогическая задача учителя английского языка</a:t>
            </a:r>
            <a:r>
              <a:rPr lang="ru-RU" dirty="0" smtClean="0"/>
              <a:t>  - организовать благоприятные условия для успешных учебных действий на уроке. Но для этого учитель должен чётко знать: чему учить и как учить.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332656"/>
            <a:ext cx="8229600" cy="633670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           Моделируя </a:t>
            </a:r>
            <a:r>
              <a:rPr lang="ru-RU" b="1" dirty="0" smtClean="0"/>
              <a:t>урок, современному учителю следует придерживаться следующих правил:</a:t>
            </a:r>
          </a:p>
          <a:p>
            <a:pPr lvl="0"/>
            <a:r>
              <a:rPr lang="ru-RU" dirty="0" smtClean="0"/>
              <a:t>конкретно определить тему, цели, тип урока и его место в развороте учебной программы.</a:t>
            </a:r>
          </a:p>
          <a:p>
            <a:pPr lvl="0"/>
            <a:r>
              <a:rPr lang="ru-RU" dirty="0" smtClean="0"/>
              <a:t>отобрать учебный материал (определить его содержание, объем, установить связь с ранее изученным, дополнительный материал для дифференцированной работы и домашнее задание).</a:t>
            </a:r>
          </a:p>
          <a:p>
            <a:pPr lvl="0"/>
            <a:r>
              <a:rPr lang="ru-RU" dirty="0" smtClean="0"/>
              <a:t>выбрать наиболее эффективные методы и приемы обучения в данном классе, разнообразные виды деятельности учащихся и учителя на всех этапах урока.</a:t>
            </a:r>
          </a:p>
          <a:p>
            <a:pPr lvl="0"/>
            <a:r>
              <a:rPr lang="ru-RU" dirty="0" smtClean="0"/>
              <a:t>определить формы контроля за учебной деятельностью школьников.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9b64df8032f2842b2e672f693dc6694f3edac"/>
</p:tagLst>
</file>

<file path=ppt/theme/theme1.xml><?xml version="1.0" encoding="utf-8"?>
<a:theme xmlns:a="http://schemas.openxmlformats.org/drawingml/2006/main" name="timetolear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timetolearn</Template>
  <TotalTime>11</TotalTime>
  <Words>255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timetolearn</vt:lpstr>
      <vt:lpstr>Урок английского языка в рамках ФГОС </vt:lpstr>
      <vt:lpstr>Урок английского языка в рамках ФГОС </vt:lpstr>
      <vt:lpstr>Слайд 3</vt:lpstr>
      <vt:lpstr>Требования стандарта нового поколения. </vt:lpstr>
      <vt:lpstr>Предполагаемые результаты обучения: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английского языка в рамках ФГОС</dc:title>
  <dc:creator>Роенко</dc:creator>
  <cp:lastModifiedBy>Роенко</cp:lastModifiedBy>
  <cp:revision>2</cp:revision>
  <dcterms:created xsi:type="dcterms:W3CDTF">2016-09-21T14:44:17Z</dcterms:created>
  <dcterms:modified xsi:type="dcterms:W3CDTF">2016-09-21T14:55:30Z</dcterms:modified>
</cp:coreProperties>
</file>