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60" r:id="rId4"/>
    <p:sldId id="264" r:id="rId5"/>
    <p:sldId id="266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9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3109" y="2318197"/>
            <a:ext cx="7997781" cy="1600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ЗЕМЛЯ – НАШ ДОМ РОДНОЙ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085" y="5005835"/>
            <a:ext cx="6858000" cy="1655762"/>
          </a:xfrm>
        </p:spPr>
        <p:txBody>
          <a:bodyPr>
            <a:normAutofit/>
          </a:bodyPr>
          <a:lstStyle/>
          <a:p>
            <a:pPr lvl="0" algn="l" defTabSz="914400">
              <a:spcBef>
                <a:spcPts val="1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Подготовила воспитатель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группы №12</a:t>
            </a:r>
          </a:p>
          <a:p>
            <a:pPr lvl="0" algn="l" defTabSz="914400">
              <a:spcBef>
                <a:spcPts val="1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latin typeface="Times New Roman"/>
              </a:rPr>
              <a:t>Карсакова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</a:rPr>
              <a:t>Н.В</a:t>
            </a:r>
          </a:p>
          <a:p>
            <a:pPr lvl="0" algn="l" defTabSz="914400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/>
              </a:rPr>
              <a:t> </a:t>
            </a:r>
            <a:endParaRPr lang="ru-RU" sz="2400" dirty="0">
              <a:ln w="0">
                <a:noFill/>
              </a:ln>
              <a:solidFill>
                <a:srgbClr val="A0978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7880" y="679267"/>
            <a:ext cx="6544491" cy="617873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b="1" dirty="0">
                <a:solidFill>
                  <a:srgbClr val="000000"/>
                </a:solidFill>
              </a:rPr>
              <a:t>Цель:</a:t>
            </a:r>
            <a:r>
              <a:rPr lang="ru-RU" sz="2400" dirty="0">
                <a:solidFill>
                  <a:srgbClr val="000000"/>
                </a:solidFill>
              </a:rPr>
              <a:t> Закрепить и расширить знания детей о природе как неиссякаемом источнике духовного обогащения людей;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</a:rPr>
              <a:t>пробуждать у детей живой интерес и любознательность к окружающему миру;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</a:rPr>
              <a:t>развивать положительные чувства ребенка к природе.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rgbClr val="000000"/>
                </a:solidFill>
              </a:rPr>
              <a:t>Задачи: </a:t>
            </a:r>
            <a:r>
              <a:rPr lang="ru-RU" sz="2400" dirty="0" smtClean="0">
                <a:solidFill>
                  <a:srgbClr val="000000"/>
                </a:solidFill>
              </a:rPr>
              <a:t>Формировать </a:t>
            </a:r>
            <a:r>
              <a:rPr lang="ru-RU" sz="2400" dirty="0">
                <a:solidFill>
                  <a:srgbClr val="000000"/>
                </a:solidFill>
              </a:rPr>
              <a:t>систему элементарных экологических знаний, доступных для детей дошкольного возраста;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</a:rPr>
              <a:t>- Воспитывать эмоционально-положительное, бережное, заботливое отношение к миру природы и окружающему миру в целом;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</a:rPr>
              <a:t>- Формировать умения и навыки наблюдений за природными явлениями и объектами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2000" dirty="0" smtClean="0">
                <a:solidFill>
                  <a:srgbClr val="262626"/>
                </a:solidFill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998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35" y="406577"/>
            <a:ext cx="78867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ша\Desktop\Новая папка\20160913_17231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0136" y="844099"/>
            <a:ext cx="3051331" cy="218903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наташа\Desktop\Новая папка\20160913_17392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36479" y="937091"/>
            <a:ext cx="2999226" cy="205516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1601" y="3612409"/>
            <a:ext cx="5633143" cy="3045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591" y="368450"/>
            <a:ext cx="1915465" cy="3192443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1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61" y="376819"/>
            <a:ext cx="2167512" cy="341102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200" y="3026537"/>
            <a:ext cx="2044599" cy="338714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1565" y="550918"/>
            <a:ext cx="2123561" cy="306282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наташа\Desktop\20160915_1700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10514" y="3622619"/>
            <a:ext cx="3235725" cy="199204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34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0169" y="2719526"/>
            <a:ext cx="2353235" cy="3127177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наташа\Desktop\20160915_16564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7775" y="1066957"/>
            <a:ext cx="2855036" cy="2498405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986" y="789130"/>
            <a:ext cx="2308186" cy="3493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2496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22117" y="1122488"/>
            <a:ext cx="3838023" cy="4544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10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ЗЕМЛЯ – НАШ ДОМ РОДНОЙ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наташа</cp:lastModifiedBy>
  <cp:revision>102</cp:revision>
  <dcterms:created xsi:type="dcterms:W3CDTF">2014-11-21T11:00:06Z</dcterms:created>
  <dcterms:modified xsi:type="dcterms:W3CDTF">2016-09-22T18:44:22Z</dcterms:modified>
</cp:coreProperties>
</file>