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1" d="100"/>
          <a:sy n="71" d="100"/>
        </p:scale>
        <p:origin x="-12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Герои космоса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 </a:t>
            </a:r>
            <a:r>
              <a:rPr lang="ru-RU" dirty="0" err="1" smtClean="0"/>
              <a:t>Неганова</a:t>
            </a:r>
            <a:r>
              <a:rPr lang="ru-RU" dirty="0"/>
              <a:t> </a:t>
            </a:r>
            <a:r>
              <a:rPr lang="ru-RU" dirty="0" smtClean="0"/>
              <a:t> Вика и </a:t>
            </a:r>
            <a:r>
              <a:rPr lang="ru-RU" dirty="0" err="1" smtClean="0"/>
              <a:t>Мыцык</a:t>
            </a:r>
            <a:r>
              <a:rPr lang="ru-RU" dirty="0" smtClean="0"/>
              <a:t> Алёна, ученицы 4г класса 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1000100" y="642918"/>
            <a:ext cx="1428760" cy="1214446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85728"/>
            <a:ext cx="3429000" cy="1128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ВАЛЕНТИНА </a:t>
            </a:r>
            <a:r>
              <a:rPr lang="ru-RU" dirty="0" err="1" smtClean="0"/>
              <a:t>ВЛаДИМИРОВНА</a:t>
            </a:r>
            <a:r>
              <a:rPr lang="ru-RU" dirty="0" smtClean="0"/>
              <a:t> ТЕРЕШКОВА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00694" y="1643050"/>
            <a:ext cx="3429000" cy="48577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Первые успешные полеты советских космонавтов зародили мысль у главного конструктора Сергея Королева запустить в космос и женщину. С 1962 года по всей стране отбирали претенденток. Из пяти подготовленных кандидатов была выбрана именно Терешкова, в том числе благодаря и своему рабочему происхождению. Свой первый полет женщина-космонавт совершила 16 июня 1963 года на корабле Восток-6. Пребывание в космосе заняло трое суток. Но в полете возникли проблемы с ориентацией корабля. Оказалось, что Терешкова чувствовала себя не лучшим образом, так как в космосе женская физиология дает о себе знать. Об этом знали ученые, расположив из-за этого в списке кандидатов Валентину лишь на 5-м месте. Однако Хрущев и Королев не послушали медицинскую комиссию. Восток-6 приземлился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" name="Рисунок 4" descr="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595" b="6595"/>
          <a:stretch>
            <a:fillRect/>
          </a:stretch>
        </p:blipFill>
        <p:spPr/>
      </p:pic>
      <p:sp>
        <p:nvSpPr>
          <p:cNvPr id="6" name="5-конечная звезда 5"/>
          <p:cNvSpPr/>
          <p:nvPr/>
        </p:nvSpPr>
        <p:spPr>
          <a:xfrm>
            <a:off x="500034" y="214290"/>
            <a:ext cx="714380" cy="571504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643306" y="428604"/>
            <a:ext cx="1071570" cy="785818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500166" y="5000636"/>
            <a:ext cx="1143008" cy="100013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14290"/>
            <a:ext cx="34290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Юрий Алексеевич Гагарин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54292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 апреля 1961 года с Байконура стартовал космический корабль Восток-1 с первым в истории космонавтом на борту. На орбите Гагарин делал простейшие эксперименты - ел, пил, делал заметки. Управление кораблем было практически полностью автоматическим - ведь никто не знал, как поведет себя человек в новых условиях. Космонавт выполнил 1 оборот вокруг Земли, что заняло 108 минут. Приземление произошло в Саратовской области. Благодаря этому полету Гагарин получил мировую славу.</a:t>
            </a:r>
            <a:r>
              <a:rPr lang="ru-RU" b="1" dirty="0" smtClean="0">
                <a:solidFill>
                  <a:schemeClr val="bg1"/>
                </a:solidFill>
              </a:rPr>
              <a:t> . Ему было присвоено внеочередное звание майора, а также звание Героя Советского Союза. День же исторического полета стал праздноваться, как День космонавтики. 12 апреля 1961 года навсегда изменило жизнь человечества и самого Гагарина. Он стал живым символом. Первый космонавт посетил около 30 стран, получил множество премий и наград. Общественная деятельность сказалась на летной практике. В 1968 году Гагарин стал наверстывать упущенное, однако 27 марта его самолет потерял связь и врезался в землю. Вместе с первым космонавтом погиб и инструктор Серёгин.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C:\Users\Master\Desktop\gagarin-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4482989" cy="419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/>
          <p:cNvSpPr/>
          <p:nvPr/>
        </p:nvSpPr>
        <p:spPr>
          <a:xfrm>
            <a:off x="1785918" y="214290"/>
            <a:ext cx="1357322" cy="107157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286248" y="4500570"/>
            <a:ext cx="928694" cy="100013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643042" y="5072074"/>
            <a:ext cx="1143008" cy="1000132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14290"/>
            <a:ext cx="34290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Алексей  Леонов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80" y="1071546"/>
            <a:ext cx="3643338" cy="564360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Леонову принес его полет в космос в статусе второго пилота на космическом корабле «Восход-2» 18-19 марта 1961 года. Космонавт совершил первый полёт. Алексей Леонов (род. 1934). В списке советских космонавтов у него №11. Славу в истории выход в открытый космос, который продлился 12 минут 9 секунд. Во время тех исторических мгновений Леонов проявил исключительное хладнокровие - ведь его скафандр разбух, что мешало выходить в космос. Приземлился корабль в глухой тайге, космонавты двое суток провели на морозе. С 1965 по 1969 годы Леонов входил в группу космонавтов, готовящихся облететь Луну и сесть на нее. Именно этот космонавт планировался стать тем, кто первым ступит на поверхность спутника Земли. Но ту гонку СССР проиграл, и проект был свернут. В 1971 году Леонов должен был лететь в космос на Союзе-11, однако экипаж был заменен из-за проблем со здоровьем у одного из его членов. Полет дублеров – Добровольского.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:\Users\Master\Desktop\faf3.jpg"/>
          <p:cNvPicPr>
            <a:picLocks noGrp="1"/>
          </p:cNvPicPr>
          <p:nvPr>
            <p:ph type="pic" idx="1"/>
          </p:nvPr>
        </p:nvPicPr>
        <p:blipFill>
          <a:blip r:embed="rId2"/>
          <a:srcRect l="16654" r="1665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/>
          <p:cNvSpPr/>
          <p:nvPr/>
        </p:nvSpPr>
        <p:spPr>
          <a:xfrm>
            <a:off x="1214414" y="357166"/>
            <a:ext cx="1071570" cy="785818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071934" y="5072074"/>
            <a:ext cx="928694" cy="785818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285852" y="5143512"/>
            <a:ext cx="928694" cy="785818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357166"/>
            <a:ext cx="3174528" cy="571504"/>
          </a:xfrm>
        </p:spPr>
        <p:txBody>
          <a:bodyPr/>
          <a:lstStyle/>
          <a:p>
            <a:r>
              <a:rPr lang="ru-RU" dirty="0" smtClean="0"/>
              <a:t>       лайка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71546"/>
            <a:ext cx="3429000" cy="521497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Долгое время в СССР всякая информация о ракетах, спутниках и людях, причастных к этой технике, была секретной. Но теперь ни для кого не секрет, что дорогу в космос Юрию Гагарину прокладывали… собаки. Так 3 ноября 1957 года Телеграфное агентство Советского Союза сообщило, что произведен запуск второго искусственного спутника Земли. В сообщении между делом было сказано, что кроме всего прочего спутник несет «герметичный контейнер с подопытным животным (собакой)…». К сожалению, в конструкции корабля была допущена ошибка, и собака Лайка погибла.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Чтобы отдать должное Лайке, перед Парижским обществом защиты собак воздвигли гранитную колонну в честь всех животных, отдавших жизнь во имя науки. На ее вершине спутник, из которого выглядывала Лайка.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Belka_and_Strelka.Space_Dogs.Real-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319" r="12319"/>
          <a:stretch>
            <a:fillRect/>
          </a:stretch>
        </p:blipFill>
        <p:spPr>
          <a:xfrm>
            <a:off x="2143108" y="2285992"/>
            <a:ext cx="1544807" cy="1603928"/>
          </a:xfrm>
        </p:spPr>
      </p:pic>
      <p:pic>
        <p:nvPicPr>
          <p:cNvPr id="6" name="Рисунок 5" descr="http://ussr-kruto.ru/wp-content/uploads/2015/04/1957-%D0%B3%D0%BE%D0%B4%D0%B0-%D1%81%D0%BE%D0%B1%D0%B0%D0%BA%D0%B0-%D0%9B%D0%B0%D0%B9%D0%BA%D0%B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71546"/>
            <a:ext cx="389096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/>
          <p:cNvSpPr/>
          <p:nvPr/>
        </p:nvSpPr>
        <p:spPr>
          <a:xfrm>
            <a:off x="1142976" y="571480"/>
            <a:ext cx="1285884" cy="857256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500562" y="571480"/>
            <a:ext cx="928694" cy="928694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42910" y="2786058"/>
            <a:ext cx="1214446" cy="107157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4286248" y="5214950"/>
            <a:ext cx="1143008" cy="1214446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000100" y="6072206"/>
            <a:ext cx="45719" cy="45719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857224" y="5786454"/>
            <a:ext cx="214314" cy="1428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42910" y="5857892"/>
            <a:ext cx="571504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428596" y="5572140"/>
            <a:ext cx="1285884" cy="928694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</TotalTime>
  <Words>477</Words>
  <Application>Microsoft Office PowerPoint</Application>
  <PresentationFormat>Экран (4:3)</PresentationFormat>
  <Paragraphs>12</Paragraphs>
  <Slides>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Герои космоса    </vt:lpstr>
      <vt:lpstr>ВАЛЕНТИНА ВЛаДИМИРОВНА ТЕРЕШКОВА</vt:lpstr>
      <vt:lpstr>Юрий Алексеевич Гагарин</vt:lpstr>
      <vt:lpstr>Алексей  Леонов</vt:lpstr>
      <vt:lpstr>       лайка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космоса</dc:title>
  <dc:creator>Библиотека 2</dc:creator>
  <cp:lastModifiedBy>user</cp:lastModifiedBy>
  <cp:revision>3</cp:revision>
  <dcterms:created xsi:type="dcterms:W3CDTF">2015-10-14T07:35:29Z</dcterms:created>
  <dcterms:modified xsi:type="dcterms:W3CDTF">2016-09-22T04:03:41Z</dcterms:modified>
</cp:coreProperties>
</file>