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90" r:id="rId5"/>
    <p:sldId id="261" r:id="rId6"/>
    <p:sldId id="265" r:id="rId7"/>
    <p:sldId id="267" r:id="rId8"/>
    <p:sldId id="268" r:id="rId9"/>
    <p:sldId id="269" r:id="rId10"/>
    <p:sldId id="270" r:id="rId11"/>
    <p:sldId id="271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0" autoAdjust="0"/>
  </p:normalViewPr>
  <p:slideViewPr>
    <p:cSldViewPr>
      <p:cViewPr varScale="1">
        <p:scale>
          <a:sx n="87" d="100"/>
          <a:sy n="87" d="100"/>
        </p:scale>
        <p:origin x="-14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58F02-B9F4-4B76-A9D1-B25E47795196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C9CA5-D4DA-494F-B915-7597D9BFA99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86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94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458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67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000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2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10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34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34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82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613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36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624D5-3FF2-44BA-B839-DE6063F4DC71}" type="datetimeFigureOut">
              <a:rPr lang="ru-RU" smtClean="0"/>
              <a:t>22.09.2016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D8EF-26B6-4C0F-AC48-976E9CFB6C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49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/>
              <a:t>Иваново (до 1932 г. Иваново-Вознесенск) расположен в бассейне реки Волги, в 300 км. к северо-востоку от Москвы, на популярном туристическом маршруте “Золотое кольцо России”, ведущем в старинные русские города Ярославль, Владимир, Суздаль, Кострому, богатые уникальными памятниками русской истории и культуры</a:t>
            </a:r>
            <a:r>
              <a:rPr lang="ru-RU" sz="2000" dirty="0" smtClean="0"/>
              <a:t>. Первое </a:t>
            </a:r>
            <a:r>
              <a:rPr lang="ru-RU" sz="2000" dirty="0"/>
              <a:t>упоминание об Иванове относится к 1561 году</a:t>
            </a:r>
            <a:r>
              <a:rPr lang="ru-RU" sz="2000" dirty="0" smtClean="0"/>
              <a:t>. Когда-то </a:t>
            </a:r>
            <a:r>
              <a:rPr lang="ru-RU" sz="2000" dirty="0"/>
              <a:t>это было большое торговое село, славившееся своим ткацким промыслом</a:t>
            </a:r>
            <a:r>
              <a:rPr lang="ru-RU" sz="2000" dirty="0" smtClean="0"/>
              <a:t>. Принадлежало </a:t>
            </a:r>
            <a:r>
              <a:rPr lang="ru-RU" sz="2000" dirty="0"/>
              <a:t>село царю Ивану Грозному</a:t>
            </a:r>
            <a:r>
              <a:rPr lang="ru-RU" sz="2000" dirty="0" smtClean="0"/>
              <a:t>. Затем </a:t>
            </a:r>
            <a:r>
              <a:rPr lang="ru-RU" sz="2000" dirty="0"/>
              <a:t>было пожаловано князьям Черкасским. Позднее перешло во владение графа </a:t>
            </a:r>
            <a:r>
              <a:rPr lang="ru-RU" sz="2000" dirty="0" smtClean="0"/>
              <a:t>Шереметева.</a:t>
            </a:r>
            <a:br>
              <a:rPr lang="ru-RU" sz="2000" dirty="0" smtClean="0"/>
            </a:br>
            <a:r>
              <a:rPr lang="ru-RU" sz="2000" dirty="0" smtClean="0"/>
              <a:t>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244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Дом-корабль (проспект Ленина, 49)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5" y="1632714"/>
            <a:ext cx="6568710" cy="4460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776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Здание государственного цирка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0200"/>
            <a:ext cx="7056784" cy="470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97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Современный город.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4000" b="1" dirty="0"/>
              <a:t>Здание ИГМА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655272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535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Памятник борцам революции и здание администрации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00200"/>
            <a:ext cx="655272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275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601"/>
            <a:ext cx="8229600" cy="96212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Карта города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720080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332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-171400"/>
            <a:ext cx="9144000" cy="70293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КРАТКАЯ ИСТОРИЯ</a:t>
            </a:r>
          </a:p>
          <a:p>
            <a:pPr marL="0" indent="0" algn="ctr">
              <a:buNone/>
            </a:pPr>
            <a:r>
              <a:rPr lang="ru-RU" sz="2000" dirty="0"/>
              <a:t>В середине XVIII века на территории Иванова появляются первые полотняные мануфактуры. </a:t>
            </a:r>
            <a:r>
              <a:rPr lang="ru-RU" sz="2000" dirty="0" err="1"/>
              <a:t>Ивановцы</a:t>
            </a:r>
            <a:r>
              <a:rPr lang="ru-RU" sz="2000" dirty="0"/>
              <a:t> выделывали тонкое прочное льняное полотно, на смену которому позднее пришли хлопчатобумажные ткани, в частности - ситец. В 1871 году после слияния с Вознесенским Посадом Иваново получило статус города и новое название Иваново- Вознесенск. К началу XX века это был уже крупный центр текстильного производства в России, снискавший славу “Русского Манчестера</a:t>
            </a:r>
            <a:r>
              <a:rPr lang="ru-RU" sz="2000" dirty="0" smtClean="0"/>
              <a:t>”. Душу </a:t>
            </a:r>
            <a:r>
              <a:rPr lang="ru-RU" sz="2000" dirty="0"/>
              <a:t>свою вкладывали ивановские мастера в необыкновенные рисунки тканей. Черпали они из окружающего их мира удивительные образы русской природы, заставляя их оживать в </a:t>
            </a:r>
            <a:r>
              <a:rPr lang="ru-RU" sz="2000" dirty="0" err="1"/>
              <a:t>многоцветьи</a:t>
            </a:r>
            <a:r>
              <a:rPr lang="ru-RU" sz="2000" dirty="0"/>
              <a:t> ситцев. Особый стиль присущ ивановскому ситцу: нарядный, декоративный, своими корнями уходящий в русское крестьянское прикладное искусство</a:t>
            </a:r>
            <a:r>
              <a:rPr lang="ru-RU" sz="2000" dirty="0" smtClean="0"/>
              <a:t>.</a:t>
            </a:r>
          </a:p>
          <a:p>
            <a:pPr marL="0" indent="0" algn="ctr">
              <a:buNone/>
            </a:pPr>
            <a:r>
              <a:rPr lang="ru-RU" sz="2000" dirty="0"/>
              <a:t>Фабричные комплексы ивановских предприятий, расположенные вдоль берегов реки Уводи, до сих пор представляют собой уникальные образцы русской промышленной архитектуры конца XIX - начала XX века. Важными архитектурными доминантами города были прославленные храмы, построенные по проектам архитекторов Тона К.А., </a:t>
            </a:r>
            <a:r>
              <a:rPr lang="ru-RU" sz="2000" dirty="0" err="1"/>
              <a:t>Шехтеля</a:t>
            </a:r>
            <a:r>
              <a:rPr lang="ru-RU" sz="2000" dirty="0"/>
              <a:t> Ф.И., Бондаренко И.Е., </a:t>
            </a:r>
            <a:r>
              <a:rPr lang="ru-RU" sz="2000" dirty="0" err="1"/>
              <a:t>Напалкова</a:t>
            </a:r>
            <a:r>
              <a:rPr lang="ru-RU" sz="2000" dirty="0"/>
              <a:t> С.В., </a:t>
            </a:r>
            <a:r>
              <a:rPr lang="ru-RU" sz="2000" dirty="0" err="1"/>
              <a:t>Снурилова</a:t>
            </a:r>
            <a:r>
              <a:rPr lang="ru-RU" sz="2000" dirty="0"/>
              <a:t> П.А.. К началу XX века в Иваново-Вознесенске шли службы в 19 церквях и 9 часовнях. Самой древней на территории Иванова является Успенская деревянная церковь, построенная в XVII веке.</a:t>
            </a:r>
          </a:p>
        </p:txBody>
      </p:sp>
    </p:spTree>
    <p:extLst>
      <p:ext uri="{BB962C8B-B14F-4D97-AF65-F5344CB8AC3E}">
        <p14:creationId xmlns:p14="http://schemas.microsoft.com/office/powerpoint/2010/main" val="372963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/>
              <a:t>Сегодня Иваново - крупный культурный центр. Гостеприимно распахнуты двери музеев, драматического, музыкального, кукольного театров, цирка. В ряду ярких достопримечательностей города - Ивановское государственное объединение музеев имени </a:t>
            </a:r>
            <a:r>
              <a:rPr lang="ru-RU" sz="2000" dirty="0" err="1"/>
              <a:t>Д.Г.Бурылина</a:t>
            </a:r>
            <a:r>
              <a:rPr lang="ru-RU" sz="2000" dirty="0"/>
              <a:t>. Родному городу завещал </a:t>
            </a:r>
            <a:r>
              <a:rPr lang="ru-RU" sz="2000" dirty="0" err="1"/>
              <a:t>иваново</a:t>
            </a:r>
            <a:r>
              <a:rPr lang="ru-RU" sz="2000" dirty="0"/>
              <a:t> - вознесенский фабрикант меценат и просветитель </a:t>
            </a:r>
            <a:r>
              <a:rPr lang="ru-RU" sz="2000" dirty="0" err="1"/>
              <a:t>Д.Г.Бурылин</a:t>
            </a:r>
            <a:r>
              <a:rPr lang="ru-RU" sz="2000" dirty="0"/>
              <a:t> (1852-1924 гг.) бесценный дар, итог всей жизни - музей в стенах и запасниках которого хранятся и сегодня уникальные коллекции и экспонаты - исторические, краеведческие, художественные, этнографические. Иваново - город высокого научного потенциала, город молодежи и студентов, обучающихся в 7-ми вузах и многочисленных техникумах. Насыщена и разнообразна художественная жизнь города. Душа народа живет в ремеслах, народных промыслах - </a:t>
            </a:r>
            <a:r>
              <a:rPr lang="ru-RU" sz="2000" dirty="0" err="1"/>
              <a:t>лозоплетении</a:t>
            </a:r>
            <a:r>
              <a:rPr lang="ru-RU" sz="2000" dirty="0"/>
              <a:t>, вышивках, костюмах, резьбе, керамике. А недалеко от Иванова раскинулись старинные русские села Палех и Холуй - центры знаменитой на весь мир лаковой миниатюры. Яркие сверкающие краски, тончайший золотой орнамент, поэтическая сказочность изделий восхищают и завораживают, увлекая в мир самобытного русского искусства.</a:t>
            </a:r>
          </a:p>
        </p:txBody>
      </p:sp>
    </p:spTree>
    <p:extLst>
      <p:ext uri="{BB962C8B-B14F-4D97-AF65-F5344CB8AC3E}">
        <p14:creationId xmlns:p14="http://schemas.microsoft.com/office/powerpoint/2010/main" val="1856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нтон Макарский - Иваново город невест (audiopoisk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Autofit/>
          </a:bodyPr>
          <a:lstStyle/>
          <a:p>
            <a:r>
              <a:rPr lang="ru-RU" sz="2400" b="1" dirty="0"/>
              <a:t>Посмотрим как изменился наш город, на примере </a:t>
            </a:r>
            <a:r>
              <a:rPr lang="ru-RU" sz="2400" b="1" dirty="0" smtClean="0"/>
              <a:t>фотографий</a:t>
            </a:r>
            <a:br>
              <a:rPr lang="ru-RU" sz="2400" b="1" dirty="0" smtClean="0"/>
            </a:br>
            <a:r>
              <a:rPr lang="ru-RU" sz="2400" b="1" dirty="0">
                <a:solidFill>
                  <a:srgbClr val="FF0000"/>
                </a:solidFill>
              </a:rPr>
              <a:t>Дореволюционные открытки </a:t>
            </a:r>
            <a:r>
              <a:rPr lang="ru-RU" sz="2400" b="1" dirty="0" smtClean="0">
                <a:solidFill>
                  <a:srgbClr val="FF0000"/>
                </a:solidFill>
              </a:rPr>
              <a:t>Иваново-Вознесенска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488831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959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Широкая (Воздвиженская) улица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00808"/>
            <a:ext cx="7416824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333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Рождественская улица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72816"/>
            <a:ext cx="7056784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39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Иваново 50-60-х </a:t>
            </a:r>
            <a:r>
              <a:rPr lang="ru-RU" dirty="0" smtClean="0"/>
              <a:t>годов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800" b="1" dirty="0"/>
              <a:t>59-квартирный дом </a:t>
            </a:r>
            <a:r>
              <a:rPr lang="ru-RU" sz="2800" b="1" dirty="0" err="1"/>
              <a:t>энергоинститута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72" y="1600200"/>
            <a:ext cx="729005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12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Автобусный вокзал на </a:t>
            </a:r>
            <a:r>
              <a:rPr lang="ru-RU" sz="2800" b="1" dirty="0" err="1"/>
              <a:t>Лежневском</a:t>
            </a:r>
            <a:r>
              <a:rPr lang="ru-RU" sz="2800" b="1" dirty="0"/>
              <a:t> шоссе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645" y="1600200"/>
            <a:ext cx="656871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74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</TotalTime>
  <Words>508</Words>
  <Application>Microsoft Office PowerPoint</Application>
  <PresentationFormat>Экран (4:3)</PresentationFormat>
  <Paragraphs>15</Paragraphs>
  <Slides>13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Иваново (до 1932 г. Иваново-Вознесенск) расположен в бассейне реки Волги, в 300 км. к северо-востоку от Москвы, на популярном туристическом маршруте “Золотое кольцо России”, ведущем в старинные русские города Ярославль, Владимир, Суздаль, Кострому, богатые уникальными памятниками русской истории и культуры. Первое упоминание об Иванове относится к 1561 году. Когда-то это было большое торговое село, славившееся своим ткацким промыслом. Принадлежало село царю Ивану Грозному. Затем было пожаловано князьям Черкасским. Позднее перешло во владение графа Шереметева.       </vt:lpstr>
      <vt:lpstr>Карта города</vt:lpstr>
      <vt:lpstr>Презентация PowerPoint</vt:lpstr>
      <vt:lpstr>Сегодня Иваново - крупный культурный центр. Гостеприимно распахнуты двери музеев, драматического, музыкального, кукольного театров, цирка. В ряду ярких достопримечательностей города - Ивановское государственное объединение музеев имени Д.Г.Бурылина. Родному городу завещал иваново - вознесенский фабрикант меценат и просветитель Д.Г.Бурылин (1852-1924 гг.) бесценный дар, итог всей жизни - музей в стенах и запасниках которого хранятся и сегодня уникальные коллекции и экспонаты - исторические, краеведческие, художественные, этнографические. Иваново - город высокого научного потенциала, город молодежи и студентов, обучающихся в 7-ми вузах и многочисленных техникумах. Насыщена и разнообразна художественная жизнь города. Душа народа живет в ремеслах, народных промыслах - лозоплетении, вышивках, костюмах, резьбе, керамике. А недалеко от Иванова раскинулись старинные русские села Палех и Холуй - центры знаменитой на весь мир лаковой миниатюры. Яркие сверкающие краски, тончайший золотой орнамент, поэтическая сказочность изделий восхищают и завораживают, увлекая в мир самобытного русского искусства.</vt:lpstr>
      <vt:lpstr>Посмотрим как изменился наш город, на примере фотографий Дореволюционные открытки Иваново-Вознесенска  </vt:lpstr>
      <vt:lpstr>Широкая (Воздвиженская) улица</vt:lpstr>
      <vt:lpstr>Рождественская улица</vt:lpstr>
      <vt:lpstr>Иваново 50-60-х годов 59-квартирный дом энергоинститута</vt:lpstr>
      <vt:lpstr>Автобусный вокзал на Лежневском шоссе</vt:lpstr>
      <vt:lpstr>Дом-корабль (проспект Ленина, 49)</vt:lpstr>
      <vt:lpstr>Здание государственного цирка</vt:lpstr>
      <vt:lpstr>Современный город.  Здание ИГМА</vt:lpstr>
      <vt:lpstr>Памятник борцам революции и здание администрации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1-</cp:lastModifiedBy>
  <cp:revision>27</cp:revision>
  <dcterms:created xsi:type="dcterms:W3CDTF">2011-12-03T10:34:00Z</dcterms:created>
  <dcterms:modified xsi:type="dcterms:W3CDTF">2016-09-22T11:22:41Z</dcterms:modified>
</cp:coreProperties>
</file>