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9" r:id="rId4"/>
    <p:sldId id="260" r:id="rId5"/>
    <p:sldId id="261" r:id="rId6"/>
    <p:sldId id="265" r:id="rId7"/>
    <p:sldId id="264" r:id="rId8"/>
    <p:sldId id="266" r:id="rId9"/>
    <p:sldId id="269" r:id="rId10"/>
    <p:sldId id="268" r:id="rId11"/>
    <p:sldId id="267" r:id="rId12"/>
    <p:sldId id="263" r:id="rId13"/>
    <p:sldId id="271" r:id="rId14"/>
    <p:sldId id="272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922DA-2574-4800-B498-C1D9A30CACB9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F1B84-0FEF-42F3-8385-EFDCB0DDC2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922DA-2574-4800-B498-C1D9A30CACB9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F1B84-0FEF-42F3-8385-EFDCB0DDC2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922DA-2574-4800-B498-C1D9A30CACB9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F1B84-0FEF-42F3-8385-EFDCB0DDC2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922DA-2574-4800-B498-C1D9A30CACB9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F1B84-0FEF-42F3-8385-EFDCB0DDC2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BFDD1-BB37-4A21-994F-7D7F6BD90A1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413C-A9EF-45F3-BE1B-CF3BE0C1C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BFDD1-BB37-4A21-994F-7D7F6BD90A1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413C-A9EF-45F3-BE1B-CF3BE0C1C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BFDD1-BB37-4A21-994F-7D7F6BD90A1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413C-A9EF-45F3-BE1B-CF3BE0C1C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BFDD1-BB37-4A21-994F-7D7F6BD90A1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413C-A9EF-45F3-BE1B-CF3BE0C1C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BFDD1-BB37-4A21-994F-7D7F6BD90A1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413C-A9EF-45F3-BE1B-CF3BE0C1C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BFDD1-BB37-4A21-994F-7D7F6BD90A1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413C-A9EF-45F3-BE1B-CF3BE0C1C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BFDD1-BB37-4A21-994F-7D7F6BD90A1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413C-A9EF-45F3-BE1B-CF3BE0C1C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922DA-2574-4800-B498-C1D9A30CACB9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F1B84-0FEF-42F3-8385-EFDCB0DDC2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BFDD1-BB37-4A21-994F-7D7F6BD90A1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413C-A9EF-45F3-BE1B-CF3BE0C1C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BFDD1-BB37-4A21-994F-7D7F6BD90A1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413C-A9EF-45F3-BE1B-CF3BE0C1C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BFDD1-BB37-4A21-994F-7D7F6BD90A1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413C-A9EF-45F3-BE1B-CF3BE0C1C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BFDD1-BB37-4A21-994F-7D7F6BD90A1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413C-A9EF-45F3-BE1B-CF3BE0C1C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922DA-2574-4800-B498-C1D9A30CACB9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F1B84-0FEF-42F3-8385-EFDCB0DDC2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922DA-2574-4800-B498-C1D9A30CACB9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F1B84-0FEF-42F3-8385-EFDCB0DDC2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922DA-2574-4800-B498-C1D9A30CACB9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F1B84-0FEF-42F3-8385-EFDCB0DDC2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922DA-2574-4800-B498-C1D9A30CACB9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F1B84-0FEF-42F3-8385-EFDCB0DDC2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922DA-2574-4800-B498-C1D9A30CACB9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F1B84-0FEF-42F3-8385-EFDCB0DDC2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922DA-2574-4800-B498-C1D9A30CACB9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F1B84-0FEF-42F3-8385-EFDCB0DDC2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922DA-2574-4800-B498-C1D9A30CACB9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F1B84-0FEF-42F3-8385-EFDCB0DDC2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922DA-2574-4800-B498-C1D9A30CACB9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F1B84-0FEF-42F3-8385-EFDCB0DDC2A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BFDD1-BB37-4A21-994F-7D7F6BD90A13}" type="datetimeFigureOut">
              <a:rPr lang="ru-RU" smtClean="0"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D413C-A9EF-45F3-BE1B-CF3BE0C1C91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nosiki.at.ua/load/razvivalki/didakticheskij_material/didakticheskaja_igra_prochitaj_slova_po_pervym_bukvam/22-1-0-554" TargetMode="Externa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496944" cy="2691731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D60093"/>
                </a:solidFill>
              </a:rPr>
              <a:t/>
            </a:r>
            <a:br>
              <a:rPr lang="ru-RU" sz="8000" b="1" dirty="0" smtClean="0">
                <a:solidFill>
                  <a:srgbClr val="D60093"/>
                </a:solidFill>
              </a:rPr>
            </a:br>
            <a:r>
              <a:rPr lang="ru-RU" sz="8000" b="1" dirty="0" smtClean="0">
                <a:solidFill>
                  <a:srgbClr val="D60093"/>
                </a:solidFill>
              </a:rPr>
              <a:t>ПРОЧИТАЙ СЛОВА                       по первым буквам</a:t>
            </a:r>
            <a:endParaRPr lang="ru-RU" sz="8000" b="1" dirty="0">
              <a:solidFill>
                <a:srgbClr val="D6009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5589240"/>
            <a:ext cx="4464496" cy="1656184"/>
          </a:xfrm>
        </p:spPr>
        <p:txBody>
          <a:bodyPr>
            <a:normAutofit fontScale="32500" lnSpcReduction="20000"/>
          </a:bodyPr>
          <a:lstStyle/>
          <a:p>
            <a:r>
              <a:rPr lang="ru-RU" sz="8000" b="1" dirty="0" smtClean="0">
                <a:solidFill>
                  <a:schemeClr val="tx1"/>
                </a:solidFill>
              </a:rPr>
              <a:t>Орлова Г. А. </a:t>
            </a:r>
          </a:p>
          <a:p>
            <a:r>
              <a:rPr lang="ru-RU" sz="8000" b="1" dirty="0">
                <a:solidFill>
                  <a:schemeClr val="tx1"/>
                </a:solidFill>
              </a:rPr>
              <a:t>у</a:t>
            </a:r>
            <a:r>
              <a:rPr lang="ru-RU" sz="8000" b="1" dirty="0" smtClean="0">
                <a:solidFill>
                  <a:schemeClr val="tx1"/>
                </a:solidFill>
              </a:rPr>
              <a:t>читель </a:t>
            </a:r>
            <a:r>
              <a:rPr lang="ru-RU" sz="8000" b="1" dirty="0" smtClean="0">
                <a:solidFill>
                  <a:schemeClr val="tx1"/>
                </a:solidFill>
              </a:rPr>
              <a:t>СОШ №</a:t>
            </a:r>
            <a:r>
              <a:rPr lang="ru-RU" sz="8000" b="1" dirty="0" smtClean="0">
                <a:solidFill>
                  <a:schemeClr val="tx1"/>
                </a:solidFill>
              </a:rPr>
              <a:t>1</a:t>
            </a:r>
          </a:p>
          <a:p>
            <a:r>
              <a:rPr lang="ru-RU" sz="8000" b="1" dirty="0">
                <a:solidFill>
                  <a:schemeClr val="tx1"/>
                </a:solidFill>
              </a:rPr>
              <a:t>г</a:t>
            </a:r>
            <a:r>
              <a:rPr lang="ru-RU" sz="8000" b="1" dirty="0" smtClean="0">
                <a:solidFill>
                  <a:schemeClr val="tx1"/>
                </a:solidFill>
              </a:rPr>
              <a:t>. Данилов Ярославская </a:t>
            </a:r>
            <a:r>
              <a:rPr lang="ru-RU" sz="8000" b="1" dirty="0" smtClean="0">
                <a:solidFill>
                  <a:schemeClr val="tx1"/>
                </a:solidFill>
              </a:rPr>
              <a:t>обл.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25000"/>
          <a:stretch/>
        </p:blipFill>
        <p:spPr bwMode="auto">
          <a:xfrm>
            <a:off x="539552" y="1196752"/>
            <a:ext cx="815169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4221088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ГРАД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08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618"/>
          <a:stretch/>
        </p:blipFill>
        <p:spPr bwMode="auto">
          <a:xfrm>
            <a:off x="550268" y="1052736"/>
            <a:ext cx="802913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87824" y="4086740"/>
            <a:ext cx="42484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ЛУЖА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41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03"/>
          <a:stretch/>
        </p:blipFill>
        <p:spPr bwMode="auto">
          <a:xfrm>
            <a:off x="539551" y="1268760"/>
            <a:ext cx="8144391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4437112"/>
            <a:ext cx="6840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            ЛЕС 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616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84" b="49981"/>
          <a:stretch/>
        </p:blipFill>
        <p:spPr bwMode="auto">
          <a:xfrm>
            <a:off x="539552" y="980728"/>
            <a:ext cx="8064896" cy="2830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3848" y="3811526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ОВЦА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850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204864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Источник</a:t>
            </a:r>
            <a:endParaRPr lang="ru-RU" dirty="0"/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nosiki.at.ua/load/razvivalki/didakticheskij_material/didakticheskaja_igra_prochitaj_slova_po_pervym_bukvam/22-1-0-554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502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79" b="50197"/>
          <a:stretch/>
        </p:blipFill>
        <p:spPr bwMode="auto">
          <a:xfrm>
            <a:off x="539552" y="1124744"/>
            <a:ext cx="799201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896" y="4307046"/>
            <a:ext cx="17281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РАК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196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25000"/>
          <a:stretch/>
        </p:blipFill>
        <p:spPr bwMode="auto">
          <a:xfrm>
            <a:off x="539552" y="1196752"/>
            <a:ext cx="815169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59832" y="4581128"/>
            <a:ext cx="2664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ЖУК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736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91"/>
          <a:stretch/>
        </p:blipFill>
        <p:spPr bwMode="auto">
          <a:xfrm>
            <a:off x="539552" y="1052736"/>
            <a:ext cx="810693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19872" y="4509120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СОК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107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25000"/>
          <a:stretch/>
        </p:blipFill>
        <p:spPr bwMode="auto">
          <a:xfrm>
            <a:off x="539551" y="1340768"/>
            <a:ext cx="7947899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47864" y="4509120"/>
            <a:ext cx="2520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ПИЛА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28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012"/>
          <a:stretch/>
        </p:blipFill>
        <p:spPr bwMode="auto">
          <a:xfrm>
            <a:off x="505768" y="1052736"/>
            <a:ext cx="8170688" cy="2885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75856" y="3938347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ГРОМ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17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Пользователь\Desktop\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618"/>
          <a:stretch/>
        </p:blipFill>
        <p:spPr bwMode="auto">
          <a:xfrm>
            <a:off x="535732" y="1052736"/>
            <a:ext cx="8064896" cy="2893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63888" y="3945885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СТОЛ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474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06"/>
          <a:stretch/>
        </p:blipFill>
        <p:spPr bwMode="auto">
          <a:xfrm>
            <a:off x="611560" y="1124744"/>
            <a:ext cx="807917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91880" y="4221088"/>
            <a:ext cx="3384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КОСА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56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88" b="50591"/>
          <a:stretch/>
        </p:blipFill>
        <p:spPr bwMode="auto">
          <a:xfrm>
            <a:off x="539552" y="1032397"/>
            <a:ext cx="8064896" cy="2783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87824" y="4221088"/>
            <a:ext cx="33123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ЯЩИК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64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шаблон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шаблон1</Template>
  <TotalTime>46</TotalTime>
  <Words>33</Words>
  <Application>Microsoft Office PowerPoint</Application>
  <PresentationFormat>Экран (4:3)</PresentationFormat>
  <Paragraphs>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шаблон1</vt:lpstr>
      <vt:lpstr>Специальное оформление</vt:lpstr>
      <vt:lpstr> ПРОЧИТАЙ СЛОВА                       по первым буквам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ПРОЧИТАЙ СЛОВА</dc:title>
  <dc:creator>Пользователь</dc:creator>
  <cp:lastModifiedBy>Пользователь</cp:lastModifiedBy>
  <cp:revision>10</cp:revision>
  <dcterms:created xsi:type="dcterms:W3CDTF">2016-07-22T03:40:33Z</dcterms:created>
  <dcterms:modified xsi:type="dcterms:W3CDTF">2016-09-22T20:05:14Z</dcterms:modified>
</cp:coreProperties>
</file>