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63" r:id="rId4"/>
    <p:sldId id="283" r:id="rId5"/>
    <p:sldId id="264" r:id="rId6"/>
    <p:sldId id="284" r:id="rId7"/>
    <p:sldId id="268" r:id="rId8"/>
    <p:sldId id="285" r:id="rId9"/>
    <p:sldId id="267" r:id="rId10"/>
    <p:sldId id="286" r:id="rId11"/>
    <p:sldId id="266" r:id="rId12"/>
    <p:sldId id="287" r:id="rId13"/>
    <p:sldId id="271" r:id="rId14"/>
    <p:sldId id="288" r:id="rId15"/>
    <p:sldId id="270" r:id="rId16"/>
    <p:sldId id="289" r:id="rId17"/>
    <p:sldId id="269" r:id="rId18"/>
    <p:sldId id="290" r:id="rId19"/>
    <p:sldId id="272" r:id="rId20"/>
    <p:sldId id="281" r:id="rId21"/>
    <p:sldId id="280" r:id="rId22"/>
    <p:sldId id="279" r:id="rId23"/>
    <p:sldId id="278" r:id="rId24"/>
    <p:sldId id="277" r:id="rId25"/>
    <p:sldId id="276" r:id="rId26"/>
    <p:sldId id="275" r:id="rId27"/>
    <p:sldId id="274" r:id="rId28"/>
    <p:sldId id="273" r:id="rId29"/>
    <p:sldId id="282" r:id="rId30"/>
    <p:sldId id="293" r:id="rId31"/>
    <p:sldId id="294" r:id="rId32"/>
    <p:sldId id="313" r:id="rId33"/>
    <p:sldId id="301" r:id="rId34"/>
    <p:sldId id="314" r:id="rId35"/>
    <p:sldId id="300" r:id="rId36"/>
    <p:sldId id="315" r:id="rId37"/>
    <p:sldId id="299" r:id="rId38"/>
    <p:sldId id="316" r:id="rId39"/>
    <p:sldId id="298" r:id="rId40"/>
    <p:sldId id="317" r:id="rId41"/>
    <p:sldId id="297" r:id="rId42"/>
    <p:sldId id="318" r:id="rId43"/>
    <p:sldId id="296" r:id="rId44"/>
    <p:sldId id="319" r:id="rId45"/>
    <p:sldId id="295" r:id="rId46"/>
    <p:sldId id="320" r:id="rId47"/>
    <p:sldId id="302" r:id="rId48"/>
    <p:sldId id="312" r:id="rId49"/>
    <p:sldId id="311" r:id="rId50"/>
    <p:sldId id="310" r:id="rId51"/>
    <p:sldId id="309" r:id="rId52"/>
    <p:sldId id="308" r:id="rId53"/>
    <p:sldId id="307" r:id="rId54"/>
    <p:sldId id="306" r:id="rId55"/>
    <p:sldId id="305" r:id="rId56"/>
    <p:sldId id="304" r:id="rId57"/>
    <p:sldId id="321" r:id="rId58"/>
    <p:sldId id="322" r:id="rId59"/>
    <p:sldId id="331" r:id="rId60"/>
    <p:sldId id="342" r:id="rId61"/>
    <p:sldId id="330" r:id="rId62"/>
    <p:sldId id="343" r:id="rId63"/>
    <p:sldId id="329" r:id="rId64"/>
    <p:sldId id="344" r:id="rId65"/>
    <p:sldId id="328" r:id="rId66"/>
    <p:sldId id="345" r:id="rId67"/>
    <p:sldId id="327" r:id="rId68"/>
    <p:sldId id="346" r:id="rId69"/>
    <p:sldId id="326" r:id="rId70"/>
    <p:sldId id="347" r:id="rId71"/>
    <p:sldId id="325" r:id="rId72"/>
    <p:sldId id="348" r:id="rId73"/>
    <p:sldId id="324" r:id="rId74"/>
    <p:sldId id="349" r:id="rId75"/>
    <p:sldId id="332" r:id="rId76"/>
    <p:sldId id="341" r:id="rId77"/>
    <p:sldId id="340" r:id="rId78"/>
    <p:sldId id="339" r:id="rId79"/>
    <p:sldId id="338" r:id="rId80"/>
    <p:sldId id="337" r:id="rId81"/>
    <p:sldId id="336" r:id="rId82"/>
    <p:sldId id="335" r:id="rId83"/>
    <p:sldId id="334" r:id="rId84"/>
    <p:sldId id="333" r:id="rId85"/>
    <p:sldId id="350" r:id="rId86"/>
    <p:sldId id="351" r:id="rId87"/>
    <p:sldId id="353" r:id="rId88"/>
    <p:sldId id="352" r:id="rId89"/>
    <p:sldId id="355" r:id="rId90"/>
    <p:sldId id="357" r:id="rId91"/>
    <p:sldId id="358" r:id="rId9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ереведи\переве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785794"/>
            <a:ext cx="6453234" cy="483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428736"/>
            <a:ext cx="79296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Экзамен – имтихан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Мәгълүмат  - информация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Хата - ошибка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786322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мәсьәлә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714488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4786322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бирем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868" y="3286124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кагыйдә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500174"/>
            <a:ext cx="6072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– кагыйдә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Мәсьәлә – задача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Бирем - задание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86116" y="1500174"/>
            <a:ext cx="25003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48857" y="3244334"/>
            <a:ext cx="16462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акбур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4857760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4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газь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857760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такта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0232" y="1500174"/>
            <a:ext cx="49292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 – акбур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Кәгазь – бумага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Такта - доска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14612" y="1714488"/>
            <a:ext cx="4143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Перемена</a:t>
            </a:r>
            <a:endParaRPr lang="tt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7649" y="3244334"/>
            <a:ext cx="22887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тәнәфес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478632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игътибар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4786322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фатир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500174"/>
            <a:ext cx="7372344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Перемена – тәнәфес</a:t>
            </a:r>
          </a:p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Игътибар – внимание</a:t>
            </a:r>
          </a:p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Фатир - квартира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57762" y="1643050"/>
            <a:ext cx="3243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Запятая</a:t>
            </a:r>
            <a:endParaRPr lang="tt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0982" y="3244334"/>
            <a:ext cx="1342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өтер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3042" y="4786322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нокта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4857760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өндәү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686700" cy="49117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Запятая – өтер</a:t>
            </a:r>
          </a:p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Нокта – точка</a:t>
            </a:r>
          </a:p>
          <a:p>
            <a:pPr>
              <a:lnSpc>
                <a:spcPct val="150000"/>
              </a:lnSpc>
              <a:buNone/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Өндәү – восклицательный знак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1571612"/>
            <a:ext cx="25977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3214686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сыйныф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«Мәктәп»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Валдай-Серв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3116"/>
            <a:ext cx="6191250" cy="4124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1500174"/>
            <a:ext cx="27146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214686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кагыйдә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1571612"/>
            <a:ext cx="23088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3214686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китап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1643050"/>
            <a:ext cx="25571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Lesson 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143249"/>
            <a:ext cx="2357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дәрес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14744" y="1643050"/>
            <a:ext cx="27754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choo</a:t>
            </a:r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3214686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мәктәп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1643051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Доска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143248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такта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571612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Линейка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3143248"/>
            <a:ext cx="2928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сызгыч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428736"/>
            <a:ext cx="35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Лестница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3143248"/>
            <a:ext cx="3286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баскыч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1500174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Окно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143248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тәрәзә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переведи\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643050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Дневник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3214686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көндәлек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Рабочий стол\переведи\рщхмщт ха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785794"/>
            <a:ext cx="3619488" cy="5429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714356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«М</a:t>
            </a:r>
            <a:r>
              <a:rPr lang="tt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әктәп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lementary School Teacher - ЗА и ПРОТ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00240"/>
            <a:ext cx="6191250" cy="41243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65290" y="3244334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тәрҗемә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5290" y="3244334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тәрҗемә</a:t>
            </a:r>
            <a:endParaRPr lang="ru-RU" dirty="0"/>
          </a:p>
        </p:txBody>
      </p:sp>
      <p:pic>
        <p:nvPicPr>
          <p:cNvPr id="3075" name="Picture 3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71802" y="1643050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Перевод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3357562"/>
            <a:ext cx="3143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кагыйдә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4786322"/>
            <a:ext cx="38880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дәреслек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4857760"/>
            <a:ext cx="2643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тәрҗемә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раушания\Pictures\doctor-x-ray-600x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3346203" cy="2378544"/>
          </a:xfrm>
          <a:prstGeom prst="rect">
            <a:avLst/>
          </a:prstGeom>
          <a:noFill/>
        </p:spPr>
      </p:pic>
      <p:pic>
        <p:nvPicPr>
          <p:cNvPr id="10" name="Picture 2" descr="C:\Users\раушания\Pictures\pompi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85728"/>
            <a:ext cx="2051720" cy="2808311"/>
          </a:xfrm>
          <a:prstGeom prst="rect">
            <a:avLst/>
          </a:prstGeom>
          <a:noFill/>
        </p:spPr>
      </p:pic>
      <p:pic>
        <p:nvPicPr>
          <p:cNvPr id="11" name="Picture 2" descr="C:\Users\раушания\Pictures\b5c89d71257042b663ae2be2d11a908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9132"/>
            <a:ext cx="3475930" cy="2428868"/>
          </a:xfrm>
          <a:prstGeom prst="rect">
            <a:avLst/>
          </a:prstGeom>
          <a:noFill/>
        </p:spPr>
      </p:pic>
      <p:pic>
        <p:nvPicPr>
          <p:cNvPr id="12" name="Picture 2" descr="C:\Users\раушания\Pictures\1582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928802"/>
            <a:ext cx="2806602" cy="2432388"/>
          </a:xfrm>
          <a:prstGeom prst="rect">
            <a:avLst/>
          </a:prstGeom>
          <a:noFill/>
        </p:spPr>
      </p:pic>
      <p:pic>
        <p:nvPicPr>
          <p:cNvPr id="30728" name="Picture 8" descr="C:\Users\раушания\Pictures\Auto_Mechani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521919"/>
            <a:ext cx="3714744" cy="233608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86116" y="214291"/>
            <a:ext cx="4286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«Һөнәр»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1500174"/>
            <a:ext cx="5786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342900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гам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әл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85776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эшчәнлек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5074" y="4857760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00108"/>
            <a:ext cx="74295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Деятельность – эшчәнлек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Гамәл – поступок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 - работа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1643050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Работник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429000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эшләргә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85776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эшчән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4857760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85860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Работник – эшче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Эшләргә – работать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Эшчән – работящий, трудолюбивый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571612"/>
            <a:ext cx="4786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Навык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335756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күнекмә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4857760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4857760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бурыч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1071546"/>
            <a:ext cx="53578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Навык – күнекмә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 – труд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Бурыч - долг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1500174"/>
            <a:ext cx="5429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Должность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3357562"/>
            <a:ext cx="36433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 итү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857760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вазифа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4929198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хезмәткәр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214422"/>
            <a:ext cx="68580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Должность – вазифа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 итү – служить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Хезмәткәр – служащий, сотрудник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643050"/>
            <a:ext cx="3286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Врач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429000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бакчачы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4857760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итче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4857760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табиб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071546"/>
            <a:ext cx="80724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 – тәрҗемә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Кагыйдә – правило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Дәреслек - учебник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1214422"/>
            <a:ext cx="69294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Врач – табиб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Бакчачы – садовник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Итче - мясник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1571612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Столяр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3357562"/>
            <a:ext cx="3214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урманчы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4857760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агач остасы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4857760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кошчы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285860"/>
            <a:ext cx="68580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Столяр – агач остасы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Урманчы – лесник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Кошчы - птицевод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571612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357562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сатучы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85776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пешекче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4857760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икътисадчы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857232"/>
            <a:ext cx="714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Продавец – сатучы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Пешекче – повар</a:t>
            </a:r>
          </a:p>
          <a:p>
            <a:pPr>
              <a:lnSpc>
                <a:spcPct val="150000"/>
              </a:lnSpc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Икътисадчы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- экономист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Уроки 2014-2015\11\переведи\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1571612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Добросовестный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3357562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шат күңелле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4929198"/>
            <a:ext cx="2857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тырыш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4857760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намуслы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85794"/>
            <a:ext cx="7858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Добросовестный – намуслы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Тырыш – старательный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Шат күңелле - жизнерадостный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1643050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Writer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286124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язучы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571612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Singer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357562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җырчы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643050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Builder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35756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төзүче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-371565"/>
            <a:ext cx="45704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571612"/>
            <a:ext cx="42862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Знание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357562"/>
            <a:ext cx="2276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рәхмәт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857760"/>
            <a:ext cx="3975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шатлык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4857760"/>
            <a:ext cx="1731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белем</a:t>
            </a:r>
            <a:endParaRPr lang="en-US" sz="48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1643050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chauffeur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3429000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машина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өртүче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643050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Teacher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3357562"/>
            <a:ext cx="3214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укытучы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571612"/>
            <a:ext cx="5643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Художник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286125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әссам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1643050"/>
            <a:ext cx="5429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Библиотекарь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3357562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китапханәче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64305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Танцор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429000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биюче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1643050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Садовник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3429000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бакчачы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:\Уроки 2014-2015\11\переведи\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1500174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Пожарник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3286124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Янгын сүндерүче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F:\Уроки 2014-2015\11\переведи\pr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Мосгордума предлагает давать землю многодетным в Подмосковье propaganda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6768623" cy="51862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0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Гаил</a:t>
            </a: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1500174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Свидание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3357562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йөреп кайту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857760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очрашу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4857760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шатлану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1142984"/>
            <a:ext cx="47863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Знание – белем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Рәхмәт – спасибо</a:t>
            </a:r>
          </a:p>
          <a:p>
            <a:pPr lvl="0"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Шатлык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928670"/>
            <a:ext cx="75724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Свидание – очрашу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Йөреп кайту – прогуляться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Шатлану - радоваться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1500174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357562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мәхәббәт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4857760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байлык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4857760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сагыш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1285860"/>
            <a:ext cx="65008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 – мәхәббәт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Байлык – богатство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Сагыш - тоска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500174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Забота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286124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кайгырту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485776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ярату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4857760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соклану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214422"/>
            <a:ext cx="6572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Забота – кайгырту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Ярату – любить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Соклану - любоваться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643050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Свадьба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35756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күрешү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4786322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сөйләшү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857760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туй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071546"/>
            <a:ext cx="73581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Свадьба – туй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Күрешү – встреча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Сөйләшү - разговаривать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1571612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3357562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ихтирам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4857760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сөенеч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4857760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игътибар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142984"/>
            <a:ext cx="67866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Уважение – ихтирам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Сөенеч – радость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Игътибар - внимание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1571612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муж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357562"/>
            <a:ext cx="3214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ир-егет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485776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4857760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батыр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1571612"/>
            <a:ext cx="27053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2721" y="3357562"/>
            <a:ext cx="1758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җавап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857760"/>
            <a:ext cx="4939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билге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857760"/>
            <a:ext cx="2571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сорау</a:t>
            </a:r>
            <a:endParaRPr lang="tt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142984"/>
            <a:ext cx="59293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 – ир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Ир-ат – мужчина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Батыр - богатырь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3357562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хатын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1643050"/>
            <a:ext cx="4643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Жена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4786322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халык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485776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хатын-кыз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00108"/>
            <a:ext cx="72152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Жена – хатын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Халык – народ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Хатын-кыз - женщина</a:t>
            </a:r>
          </a:p>
          <a:p>
            <a:pPr>
              <a:lnSpc>
                <a:spcPct val="150000"/>
              </a:lnSpc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:\Уроки 2014-2015\11\переведи\Копия Копия 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714488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Общий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429000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гадәт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4857760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үзсүзлелек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786322"/>
            <a:ext cx="18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уртак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71546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Общий – уртак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Гадәт – привычка</a:t>
            </a:r>
          </a:p>
          <a:p>
            <a:pPr>
              <a:lnSpc>
                <a:spcPct val="150000"/>
              </a:lnSpc>
            </a:pP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Үзсүзлелек -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упрямство, настойчивость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57161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Child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3357562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бала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1571612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Baby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3357562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бәби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643050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House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3357562"/>
            <a:ext cx="2428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Өй, йорт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571612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Parents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357562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Әти-әни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1643050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Health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3429000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сәламәтлек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071546"/>
            <a:ext cx="3786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Оценка – билге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Җавап – ответ</a:t>
            </a:r>
          </a:p>
          <a:p>
            <a:pPr>
              <a:lnSpc>
                <a:spcPct val="150000"/>
              </a:lnSpc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Сорау - вопрос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571612"/>
            <a:ext cx="6643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Ответственность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3357562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җаваплылык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1571612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286124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тәрбия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157161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Счастье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3357562"/>
            <a:ext cx="18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бәхет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1643050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35756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балалар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F:\Уроки 2014-2015\11\переведи\Копия Копия 1_2_4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1643050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Родственник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3357562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туган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Гостинично-развлекателный комплекс АнРи - Семейный о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00240"/>
            <a:ext cx="5534025" cy="3657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928670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“Бәхетле гаилә”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Кто же на самом деле в доме хозяин. Насущный вопрос современных пар - Империя женщ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928802"/>
            <a:ext cx="5715000" cy="39909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785794"/>
            <a:ext cx="5500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“Кайгыртучан ир”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темы для презентаций - Схемы в рабо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357158" y="180104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 - ул җылы учак. Учак янына аның әгъзалары җыела. Гаилә никадәр нык булса, аннан килгән җылылык та шулкадәр көчле була.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Гаиләнең нигезе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булырга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 ул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йорт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кебек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 нигезе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булмаган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йорт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җимерелә.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Әти-әни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йортның тоткасы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 балалар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аның көзгесе.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6501" name="Picture 5" descr="Блог Коттеджный поселок Вишневый цвет - земельные участки в Тольят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831220"/>
            <a:ext cx="4429124" cy="3026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СХЕМА ГИА-9 2011 года - Фото 9709/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1071538" y="494264"/>
            <a:ext cx="807246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 - ИЛ ТЕРӘГЕ.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 - БӘХЕТ АЧКЫЧЫ.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ГАИЛӘ - ГОМЕР ЧИШМӘСЕ.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БАЛАЛАР - ӨЙНЕҢ БИЗӘГЕ.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БАЛАГА ИҢ КУӘТЛЕ КЕШЕ - АТА.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ТАТУ ГАИЛӘГӘ КАЙГЫ КЕРМИ.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Детские рамки для фотошопа: &quot;Школьная тема&quot; Скачать бесплатно. ФОТОШОП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Нормы оценок в начальной школе - Explorers.kg - сайт юных исследователей и их родител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85926"/>
            <a:ext cx="2857500" cy="29337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57554" y="1000109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Үзбәя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переведи\1_2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00539" y="1571612"/>
            <a:ext cx="29429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t-RU" sz="6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Экзамен</a:t>
            </a:r>
            <a:endParaRPr lang="ru-RU" sz="6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68849" y="3244334"/>
            <a:ext cx="24063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имтихан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786322"/>
            <a:ext cx="4214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мәгълүмат</a:t>
            </a:r>
            <a:endParaRPr lang="ru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4857761"/>
            <a:ext cx="228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хата</a:t>
            </a:r>
            <a:endParaRPr lang="tt-RU" sz="4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Обои старые конверты скачать на рабочий стол, фотографии пись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223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2571744"/>
            <a:ext cx="3857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Өй эше:</a:t>
            </a:r>
          </a:p>
          <a:p>
            <a:r>
              <a:rPr lang="tt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Үзеңнең булачак гаиләң, һөнәрең турында хәзерге заманда язарга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 rot="-617039">
            <a:off x="1417638" y="1201738"/>
            <a:ext cx="6756400" cy="37623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0066"/>
                    </a:gs>
                  </a:gsLst>
                  <a:lin ang="60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Сау</a:t>
            </a:r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0066"/>
                    </a:gs>
                  </a:gsLst>
                  <a:lin ang="60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   </a:t>
            </a:r>
            <a:r>
              <a:rPr lang="ru-RU" sz="3600" kern="10" dirty="0" err="1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0066"/>
                    </a:gs>
                  </a:gsLst>
                  <a:lin ang="60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булыгыз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0066"/>
                    </a:gs>
                  </a:gsLst>
                  <a:lin ang="60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!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474</Words>
  <Application>Microsoft Office PowerPoint</Application>
  <PresentationFormat>Экран (4:3)</PresentationFormat>
  <Paragraphs>256</Paragraphs>
  <Slides>91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91</vt:i4>
      </vt:variant>
    </vt:vector>
  </HeadingPairs>
  <TitlesOfParts>
    <vt:vector size="92" baseType="lpstr">
      <vt:lpstr>Тема Office</vt:lpstr>
      <vt:lpstr>Слайд 1</vt:lpstr>
      <vt:lpstr>I тур Тема: «Мәктәп»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Elya</cp:lastModifiedBy>
  <cp:revision>45</cp:revision>
  <dcterms:modified xsi:type="dcterms:W3CDTF">2015-02-17T15:15:38Z</dcterms:modified>
</cp:coreProperties>
</file>