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2" r:id="rId3"/>
    <p:sldId id="263" r:id="rId4"/>
    <p:sldId id="264" r:id="rId5"/>
    <p:sldId id="265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16E9-F1A0-477D-B576-ADD8DFF5313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9D211-2B22-4F52-B4DC-7438E6D3E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16E9-F1A0-477D-B576-ADD8DFF5313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9D211-2B22-4F52-B4DC-7438E6D3E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16E9-F1A0-477D-B576-ADD8DFF5313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9D211-2B22-4F52-B4DC-7438E6D3E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16E9-F1A0-477D-B576-ADD8DFF5313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9D211-2B22-4F52-B4DC-7438E6D3E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16E9-F1A0-477D-B576-ADD8DFF5313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9D211-2B22-4F52-B4DC-7438E6D3E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16E9-F1A0-477D-B576-ADD8DFF5313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9D211-2B22-4F52-B4DC-7438E6D3E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16E9-F1A0-477D-B576-ADD8DFF5313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9D211-2B22-4F52-B4DC-7438E6D3E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16E9-F1A0-477D-B576-ADD8DFF5313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9D211-2B22-4F52-B4DC-7438E6D3E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16E9-F1A0-477D-B576-ADD8DFF5313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9D211-2B22-4F52-B4DC-7438E6D3E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16E9-F1A0-477D-B576-ADD8DFF5313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9D211-2B22-4F52-B4DC-7438E6D3E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16E9-F1A0-477D-B576-ADD8DFF5313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9D211-2B22-4F52-B4DC-7438E6D3E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516E9-F1A0-477D-B576-ADD8DFF5313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9D211-2B22-4F52-B4DC-7438E6D3EF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278037_1-d88b0b2176e637b6f9f973829392b074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324527" cy="6857999"/>
          </a:xfrm>
        </p:spPr>
      </p:pic>
      <p:sp>
        <p:nvSpPr>
          <p:cNvPr id="5" name="16-конечная звезда 4"/>
          <p:cNvSpPr/>
          <p:nvPr/>
        </p:nvSpPr>
        <p:spPr>
          <a:xfrm>
            <a:off x="5148064" y="2708920"/>
            <a:ext cx="4176464" cy="4149080"/>
          </a:xfrm>
          <a:prstGeom prst="star16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56176" y="3429000"/>
            <a:ext cx="31683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«Загадочный </a:t>
            </a:r>
          </a:p>
          <a:p>
            <a:r>
              <a:rPr lang="ru-RU" sz="2400" dirty="0" smtClean="0"/>
              <a:t>     космос»</a:t>
            </a:r>
          </a:p>
          <a:p>
            <a:r>
              <a:rPr lang="ru-RU" sz="2400" dirty="0" smtClean="0"/>
              <a:t>МБДОУ </a:t>
            </a:r>
            <a:r>
              <a:rPr lang="ru-RU" sz="2400" dirty="0" err="1" smtClean="0"/>
              <a:t>д</a:t>
            </a:r>
            <a:r>
              <a:rPr lang="ru-RU" sz="2400" dirty="0" smtClean="0"/>
              <a:t>/с №19</a:t>
            </a:r>
          </a:p>
          <a:p>
            <a:r>
              <a:rPr lang="ru-RU" sz="2400" dirty="0" smtClean="0"/>
              <a:t>Автор:</a:t>
            </a:r>
          </a:p>
          <a:p>
            <a:r>
              <a:rPr lang="ru-RU" sz="2400" dirty="0" smtClean="0"/>
              <a:t>Смирнова А.М.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osmo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Родительский уголок</a:t>
            </a:r>
            <a:endParaRPr lang="ru-RU" dirty="0"/>
          </a:p>
        </p:txBody>
      </p:sp>
      <p:pic>
        <p:nvPicPr>
          <p:cNvPr id="5" name="Содержимое 4" descr="20160408-0004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83568" y="1196752"/>
            <a:ext cx="7920880" cy="54006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с друзьями строили ракету...</a:t>
            </a:r>
            <a:endParaRPr lang="ru-RU" dirty="0"/>
          </a:p>
        </p:txBody>
      </p:sp>
      <p:pic>
        <p:nvPicPr>
          <p:cNvPr id="4" name="Содержимое 3" descr="20160411-0001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Необыкновенная вокруг Земли Вселенная...</a:t>
            </a:r>
            <a:endParaRPr lang="ru-RU" dirty="0"/>
          </a:p>
        </p:txBody>
      </p:sp>
      <p:pic>
        <p:nvPicPr>
          <p:cNvPr id="22" name="Содержимое 21" descr="20160411-0008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716016" y="3645024"/>
            <a:ext cx="4176464" cy="2952328"/>
          </a:xfrm>
        </p:spPr>
      </p:pic>
      <p:pic>
        <p:nvPicPr>
          <p:cNvPr id="4" name="Рисунок 3" descr="20160411-0011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1412776"/>
            <a:ext cx="4320480" cy="518457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20160412-0001.jpe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644008" y="1412776"/>
            <a:ext cx="4248472" cy="223224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Творчество детей и родителей.</a:t>
            </a:r>
            <a:endParaRPr lang="ru-RU" dirty="0"/>
          </a:p>
        </p:txBody>
      </p:sp>
      <p:pic>
        <p:nvPicPr>
          <p:cNvPr id="10" name="Содержимое 9" descr="20160411-0013.jpe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32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Родительский уголок</vt:lpstr>
      <vt:lpstr>Мы с друзьями строили ракету...</vt:lpstr>
      <vt:lpstr>Необыкновенная вокруг Земли Вселенная...</vt:lpstr>
      <vt:lpstr>Творчество детей и родителей.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26</cp:revision>
  <dcterms:created xsi:type="dcterms:W3CDTF">2016-04-08T18:56:11Z</dcterms:created>
  <dcterms:modified xsi:type="dcterms:W3CDTF">2016-09-22T17:45:00Z</dcterms:modified>
</cp:coreProperties>
</file>