
<file path=[Content_Types].xml><?xml version="1.0" encoding="utf-8"?>
<Types xmlns="http://schemas.openxmlformats.org/package/2006/content-types">
  <Default Extension="png" ContentType="image/png"/>
  <Default Extension="jpeg" ContentType="image/jpeg"/>
  <Default Extension="htm" ContentType="application/xhtml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1" autoAdjust="0"/>
    <p:restoredTop sz="72598" autoAdjust="0"/>
  </p:normalViewPr>
  <p:slideViewPr>
    <p:cSldViewPr>
      <p:cViewPr>
        <p:scale>
          <a:sx n="75" d="100"/>
          <a:sy n="75" d="100"/>
        </p:scale>
        <p:origin x="-115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63E99-2AF4-43F7-A996-52629B4AAB1C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BF118-E2CC-4113-BBD4-98E6DFE1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668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BF118-E2CC-4113-BBD4-98E6DFE1C00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558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htm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3824" y="1412776"/>
            <a:ext cx="6400800" cy="122413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Презентация Рукавишниковой Елизаветы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8898" y="332656"/>
            <a:ext cx="7772400" cy="864096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Завтрак для всей семьи</a:t>
            </a:r>
            <a:endParaRPr lang="ru-RU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08920"/>
            <a:ext cx="6830933" cy="345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80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Оценка и самооценка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261059"/>
              </p:ext>
            </p:extLst>
          </p:nvPr>
        </p:nvGraphicFramePr>
        <p:xfrm>
          <a:off x="611560" y="1402415"/>
          <a:ext cx="8064896" cy="49495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466922"/>
                <a:gridCol w="4597974"/>
              </a:tblGrid>
              <a:tr h="355397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Эксперты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Оценка</a:t>
                      </a:r>
                      <a:endParaRPr lang="ru-RU" dirty="0"/>
                    </a:p>
                  </a:txBody>
                  <a:tcPr/>
                </a:tc>
              </a:tr>
              <a:tr h="130964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«Мы отлично поработали: сырники получились очень вкусными и горячий чай был кстати.»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064083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           Мама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«Все было очень вкусно, особенно понравились сырники с ягодным</a:t>
                      </a:r>
                      <a:r>
                        <a:rPr lang="ru-RU" sz="1400" baseline="0" dirty="0" smtClean="0"/>
                        <a:t> джемом».</a:t>
                      </a:r>
                      <a:endParaRPr lang="ru-RU" sz="1400" dirty="0"/>
                    </a:p>
                  </a:txBody>
                  <a:tcPr/>
                </a:tc>
              </a:tr>
              <a:tr h="1064083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Папа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«Очень вкусный чай и сырники получились очень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воздушными,</a:t>
                      </a:r>
                      <a:r>
                        <a:rPr lang="ru-RU" sz="1400" baseline="0" dirty="0" smtClean="0"/>
                        <a:t> что прибавляет им вкус».</a:t>
                      </a:r>
                      <a:endParaRPr lang="ru-RU" sz="1400" dirty="0"/>
                    </a:p>
                  </a:txBody>
                  <a:tcPr/>
                </a:tc>
              </a:tr>
              <a:tr h="572967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Брат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«Все очень вкусно получилось».</a:t>
                      </a:r>
                      <a:endParaRPr lang="ru-RU" sz="1400" dirty="0"/>
                    </a:p>
                  </a:txBody>
                  <a:tcPr/>
                </a:tc>
              </a:tr>
              <a:tr h="572967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Сестра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«Давно я не</a:t>
                      </a:r>
                      <a:r>
                        <a:rPr lang="ru-RU" sz="1400" baseline="0" dirty="0" smtClean="0"/>
                        <a:t> ела такую вкуснятину».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10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Потребность и задача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Задача: спроектировать и приготовить блюда для завтрака</a:t>
            </a:r>
          </a:p>
          <a:p>
            <a:r>
              <a:rPr lang="ru-RU" dirty="0" smtClean="0"/>
              <a:t>Потребность: накормить семью завтраком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276" y="3212212"/>
            <a:ext cx="997248" cy="1000313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4248472" cy="333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850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Раннее солнечное воскресное утро. Сегодня мы собираемся пойти в парк. Это настоящий праздник! Для праздника, нужен праздничный завтрак. Мы можем приготовить завтрак самим, или можем заказать в кафе.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2" name="Капля 11"/>
          <p:cNvSpPr/>
          <p:nvPr/>
        </p:nvSpPr>
        <p:spPr>
          <a:xfrm>
            <a:off x="1338908" y="4330948"/>
            <a:ext cx="1994520" cy="1728192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Что сделать?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3797300" y="3861048"/>
            <a:ext cx="2082800" cy="723900"/>
          </a:xfrm>
          <a:custGeom>
            <a:avLst/>
            <a:gdLst>
              <a:gd name="connsiteX0" fmla="*/ 0 w 2082800"/>
              <a:gd name="connsiteY0" fmla="*/ 723900 h 723900"/>
              <a:gd name="connsiteX1" fmla="*/ 2082800 w 2082800"/>
              <a:gd name="connsiteY1" fmla="*/ 0 h 723900"/>
              <a:gd name="connsiteX2" fmla="*/ 0 w 2082800"/>
              <a:gd name="connsiteY2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2800" h="723900">
                <a:moveTo>
                  <a:pt x="0" y="723900"/>
                </a:moveTo>
                <a:lnTo>
                  <a:pt x="2082800" y="0"/>
                </a:lnTo>
                <a:lnTo>
                  <a:pt x="0" y="72390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3714750" y="5195044"/>
            <a:ext cx="2273300" cy="508000"/>
          </a:xfrm>
          <a:custGeom>
            <a:avLst/>
            <a:gdLst>
              <a:gd name="connsiteX0" fmla="*/ 0 w 2273300"/>
              <a:gd name="connsiteY0" fmla="*/ 0 h 508000"/>
              <a:gd name="connsiteX1" fmla="*/ 1689100 w 2273300"/>
              <a:gd name="connsiteY1" fmla="*/ 381000 h 508000"/>
              <a:gd name="connsiteX2" fmla="*/ 2273300 w 2273300"/>
              <a:gd name="connsiteY2" fmla="*/ 508000 h 508000"/>
              <a:gd name="connsiteX3" fmla="*/ 0 w 2273300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3300" h="508000">
                <a:moveTo>
                  <a:pt x="0" y="0"/>
                </a:moveTo>
                <a:lnTo>
                  <a:pt x="1689100" y="381000"/>
                </a:lnTo>
                <a:lnTo>
                  <a:pt x="2273300" y="508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139656" y="3282330"/>
            <a:ext cx="1944216" cy="14401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Приготовить  самому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516216" y="5057979"/>
            <a:ext cx="1728192" cy="12901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Заказать в кафе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55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Я решила сама приготовить воскресный завтрак для всей семьи. Только вот что приготовить? Вариантов много…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84784"/>
            <a:ext cx="20478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452" y="3212976"/>
            <a:ext cx="1751806" cy="1485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24744"/>
            <a:ext cx="1996058" cy="1620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789040"/>
            <a:ext cx="190500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01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Выбор завтрака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Выбор завтрака довольно сложный. </a:t>
            </a:r>
          </a:p>
          <a:p>
            <a:pPr marL="0" indent="0">
              <a:buNone/>
            </a:pPr>
            <a:r>
              <a:rPr lang="ru-RU" dirty="0" smtClean="0"/>
              <a:t>  Поэтому я решила провести голосование.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72333"/>
            <a:ext cx="3011552" cy="1864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68388"/>
            <a:ext cx="3061205" cy="1864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24" y="4437113"/>
            <a:ext cx="2959372" cy="221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10773"/>
            <a:ext cx="3600400" cy="187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7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88752749"/>
              </p:ext>
            </p:extLst>
          </p:nvPr>
        </p:nvGraphicFramePr>
        <p:xfrm>
          <a:off x="251520" y="1628800"/>
          <a:ext cx="8554342" cy="32388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64996"/>
                <a:gridCol w="1214891"/>
                <a:gridCol w="1214891"/>
                <a:gridCol w="1214891"/>
                <a:gridCol w="1214891"/>
                <a:gridCol w="1214891"/>
                <a:gridCol w="1214891"/>
              </a:tblGrid>
              <a:tr h="631195">
                <a:tc>
                  <a:txBody>
                    <a:bodyPr/>
                    <a:lstStyle/>
                    <a:p>
                      <a:r>
                        <a:rPr lang="ru-RU" dirty="0" smtClean="0"/>
                        <a:t>БЛЮДА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баллов</a:t>
                      </a:r>
                      <a:endParaRPr lang="ru-RU" dirty="0"/>
                    </a:p>
                  </a:txBody>
                  <a:tcPr/>
                </a:tc>
              </a:tr>
              <a:tr h="424570">
                <a:tc>
                  <a:txBody>
                    <a:bodyPr/>
                    <a:lstStyle/>
                    <a:p>
                      <a:r>
                        <a:rPr lang="ru-RU" dirty="0" smtClean="0"/>
                        <a:t>Сырники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4</a:t>
                      </a:r>
                      <a:endParaRPr lang="ru-RU" dirty="0"/>
                    </a:p>
                  </a:txBody>
                  <a:tcPr/>
                </a:tc>
              </a:tr>
              <a:tr h="418754">
                <a:tc>
                  <a:txBody>
                    <a:bodyPr/>
                    <a:lstStyle/>
                    <a:p>
                      <a:r>
                        <a:rPr lang="ru-RU" dirty="0" smtClean="0"/>
                        <a:t>Яичница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3</a:t>
                      </a:r>
                      <a:endParaRPr lang="ru-RU" dirty="0"/>
                    </a:p>
                  </a:txBody>
                  <a:tcPr/>
                </a:tc>
              </a:tr>
              <a:tr h="424570">
                <a:tc>
                  <a:txBody>
                    <a:bodyPr/>
                    <a:lstStyle/>
                    <a:p>
                      <a:r>
                        <a:rPr lang="ru-RU" dirty="0" smtClean="0"/>
                        <a:t>  Кофе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2</a:t>
                      </a:r>
                      <a:endParaRPr lang="ru-RU" dirty="0"/>
                    </a:p>
                  </a:txBody>
                  <a:tcPr/>
                </a:tc>
              </a:tr>
              <a:tr h="424570">
                <a:tc>
                  <a:txBody>
                    <a:bodyPr/>
                    <a:lstStyle/>
                    <a:p>
                      <a:r>
                        <a:rPr lang="ru-RU" dirty="0" smtClean="0"/>
                        <a:t>   Чай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5</a:t>
                      </a:r>
                      <a:endParaRPr lang="ru-RU" dirty="0"/>
                    </a:p>
                  </a:txBody>
                  <a:tcPr/>
                </a:tc>
              </a:tr>
              <a:tr h="42457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Бутерброды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2</a:t>
                      </a:r>
                      <a:endParaRPr lang="ru-RU" dirty="0"/>
                    </a:p>
                  </a:txBody>
                  <a:tcPr/>
                </a:tc>
              </a:tr>
              <a:tr h="481697">
                <a:tc>
                  <a:txBody>
                    <a:bodyPr/>
                    <a:lstStyle/>
                    <a:p>
                      <a:r>
                        <a:rPr lang="ru-RU" dirty="0" smtClean="0"/>
                        <a:t> Яблоко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19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Вывод</a:t>
            </a: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Мы будем готовить сырники, чай и яблоко, потому что </a:t>
            </a:r>
            <a:r>
              <a:rPr lang="ru-RU" dirty="0" smtClean="0"/>
              <a:t>они </a:t>
            </a:r>
            <a:r>
              <a:rPr lang="ru-RU" dirty="0" smtClean="0"/>
              <a:t>набрали большее количество баллов.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60848"/>
            <a:ext cx="4446955" cy="3103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23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Расчет продуктов и денежных затрат на завтрак.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92956507"/>
              </p:ext>
            </p:extLst>
          </p:nvPr>
        </p:nvGraphicFramePr>
        <p:xfrm>
          <a:off x="0" y="1412776"/>
          <a:ext cx="8960360" cy="3245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090"/>
                <a:gridCol w="2240090"/>
                <a:gridCol w="2240090"/>
                <a:gridCol w="2240090"/>
              </a:tblGrid>
              <a:tr h="64008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</a:t>
                      </a:r>
                      <a:r>
                        <a:rPr lang="ru-RU" sz="2400" dirty="0" smtClean="0"/>
                        <a:t>Блюдо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</a:t>
                      </a:r>
                      <a:r>
                        <a:rPr lang="ru-RU" sz="2400" dirty="0" smtClean="0"/>
                        <a:t>Продукт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на одного человека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 Цена</a:t>
                      </a:r>
                      <a:endParaRPr lang="ru-RU" sz="2400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r>
                        <a:rPr lang="ru-RU" dirty="0" smtClean="0"/>
                        <a:t>      </a:t>
                      </a:r>
                      <a:r>
                        <a:rPr lang="ru-RU" sz="2400" dirty="0" smtClean="0"/>
                        <a:t>Сырники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Творог</a:t>
                      </a:r>
                    </a:p>
                    <a:p>
                      <a:r>
                        <a:rPr lang="ru-RU" dirty="0" smtClean="0"/>
                        <a:t>Яйцо</a:t>
                      </a:r>
                    </a:p>
                    <a:p>
                      <a:r>
                        <a:rPr lang="ru-RU" dirty="0" smtClean="0"/>
                        <a:t>Манная каша</a:t>
                      </a:r>
                    </a:p>
                    <a:p>
                      <a:r>
                        <a:rPr lang="ru-RU" dirty="0" smtClean="0"/>
                        <a:t>Изюм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 г</a:t>
                      </a:r>
                    </a:p>
                    <a:p>
                      <a:r>
                        <a:rPr lang="ru-RU" dirty="0" smtClean="0"/>
                        <a:t>Пол яйца</a:t>
                      </a:r>
                    </a:p>
                    <a:p>
                      <a:r>
                        <a:rPr lang="ru-RU" dirty="0" smtClean="0"/>
                        <a:t>100 г</a:t>
                      </a:r>
                    </a:p>
                    <a:p>
                      <a:r>
                        <a:rPr lang="ru-RU" dirty="0" smtClean="0"/>
                        <a:t>30 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руб.</a:t>
                      </a:r>
                    </a:p>
                    <a:p>
                      <a:r>
                        <a:rPr lang="ru-RU" dirty="0" smtClean="0"/>
                        <a:t>3</a:t>
                      </a:r>
                      <a:r>
                        <a:rPr lang="ru-RU" baseline="0" dirty="0" smtClean="0"/>
                        <a:t> руб.</a:t>
                      </a:r>
                    </a:p>
                    <a:p>
                      <a:r>
                        <a:rPr lang="ru-RU" baseline="0" dirty="0" smtClean="0"/>
                        <a:t>4 руб.</a:t>
                      </a:r>
                    </a:p>
                    <a:p>
                      <a:r>
                        <a:rPr lang="ru-RU" baseline="0" dirty="0" smtClean="0"/>
                        <a:t>5 руб.</a:t>
                      </a:r>
                      <a:endParaRPr lang="ru-RU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</a:t>
                      </a:r>
                      <a:r>
                        <a:rPr lang="ru-RU" sz="2400" dirty="0" smtClean="0"/>
                        <a:t>Чай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</a:t>
                      </a:r>
                      <a:r>
                        <a:rPr lang="ru-RU" sz="2400" dirty="0" smtClean="0"/>
                        <a:t>Заварка</a:t>
                      </a:r>
                    </a:p>
                    <a:p>
                      <a:r>
                        <a:rPr lang="ru-RU" sz="2400" dirty="0" smtClean="0"/>
                        <a:t>     Сахар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</a:t>
                      </a:r>
                      <a:r>
                        <a:rPr lang="ru-RU" sz="2400" dirty="0" smtClean="0"/>
                        <a:t>2,5 г</a:t>
                      </a:r>
                    </a:p>
                    <a:p>
                      <a:r>
                        <a:rPr lang="ru-RU" sz="2400" dirty="0" smtClean="0"/>
                        <a:t>       10 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  <a:r>
                        <a:rPr lang="ru-RU" sz="2000" dirty="0" smtClean="0"/>
                        <a:t>5 руб.</a:t>
                      </a:r>
                    </a:p>
                    <a:p>
                      <a:r>
                        <a:rPr lang="ru-RU" sz="2000" dirty="0" smtClean="0"/>
                        <a:t>         0, 3 руб.</a:t>
                      </a:r>
                      <a:endParaRPr lang="ru-RU" sz="2000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r>
                        <a:rPr lang="ru-RU" dirty="0" smtClean="0"/>
                        <a:t>      </a:t>
                      </a:r>
                      <a:r>
                        <a:rPr lang="ru-RU" sz="2400" dirty="0" smtClean="0"/>
                        <a:t>Яблоко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</a:t>
                      </a:r>
                      <a:r>
                        <a:rPr lang="ru-RU" sz="2400" dirty="0" smtClean="0"/>
                        <a:t>Яблоко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        1 шт.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</a:t>
                      </a:r>
                      <a:r>
                        <a:rPr lang="ru-RU" sz="2400" dirty="0" smtClean="0"/>
                        <a:t>10 руб.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666657"/>
              </p:ext>
            </p:extLst>
          </p:nvPr>
        </p:nvGraphicFramePr>
        <p:xfrm>
          <a:off x="5220072" y="4653136"/>
          <a:ext cx="374441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Итого:</a:t>
                      </a:r>
                      <a:r>
                        <a:rPr lang="ru-RU" baseline="0" dirty="0" smtClean="0"/>
                        <a:t> 57,3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568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Вывод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На приобретение продуктов для приготовления завтрака на 5 человек необходимо 286,5 руб.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732472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0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244</TotalTime>
  <Words>382</Words>
  <Application>Microsoft Office PowerPoint</Application>
  <PresentationFormat>Экран (4:3)</PresentationFormat>
  <Paragraphs>110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Завтрак для всей семьи</vt:lpstr>
      <vt:lpstr>Потребность и задача</vt:lpstr>
      <vt:lpstr>Презентация PowerPoint</vt:lpstr>
      <vt:lpstr>Презентация PowerPoint</vt:lpstr>
      <vt:lpstr>Выбор завтрака</vt:lpstr>
      <vt:lpstr>Презентация PowerPoint</vt:lpstr>
      <vt:lpstr>Вывод</vt:lpstr>
      <vt:lpstr>Расчет продуктов и денежных затрат на завтрак.</vt:lpstr>
      <vt:lpstr>Вывод</vt:lpstr>
      <vt:lpstr>Оценка и самооценка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Завтрак для всей семьи</dc:title>
  <dc:creator>Пользователь</dc:creator>
  <cp:lastModifiedBy>Image&amp;Matros ®</cp:lastModifiedBy>
  <cp:revision>15</cp:revision>
  <dcterms:created xsi:type="dcterms:W3CDTF">2015-10-18T10:45:02Z</dcterms:created>
  <dcterms:modified xsi:type="dcterms:W3CDTF">2015-10-18T15:07:07Z</dcterms:modified>
</cp:coreProperties>
</file>