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366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A9BBD-47D5-4345-B084-95CC7031204C}" type="datetimeFigureOut">
              <a:rPr lang="ru-RU" smtClean="0"/>
              <a:t>23.09.2016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1EB8A-69A5-4FB6-8044-B54B7C1D50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A9BBD-47D5-4345-B084-95CC7031204C}" type="datetimeFigureOut">
              <a:rPr lang="ru-RU" smtClean="0"/>
              <a:t>23.09.2016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1EB8A-69A5-4FB6-8044-B54B7C1D50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A9BBD-47D5-4345-B084-95CC7031204C}" type="datetimeFigureOut">
              <a:rPr lang="ru-RU" smtClean="0"/>
              <a:t>23.09.2016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1EB8A-69A5-4FB6-8044-B54B7C1D50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A9BBD-47D5-4345-B084-95CC7031204C}" type="datetimeFigureOut">
              <a:rPr lang="ru-RU" smtClean="0"/>
              <a:t>23.09.2016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1EB8A-69A5-4FB6-8044-B54B7C1D50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A9BBD-47D5-4345-B084-95CC7031204C}" type="datetimeFigureOut">
              <a:rPr lang="ru-RU" smtClean="0"/>
              <a:t>23.09.2016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1EB8A-69A5-4FB6-8044-B54B7C1D50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A9BBD-47D5-4345-B084-95CC7031204C}" type="datetimeFigureOut">
              <a:rPr lang="ru-RU" smtClean="0"/>
              <a:t>23.09.2016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1EB8A-69A5-4FB6-8044-B54B7C1D50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A9BBD-47D5-4345-B084-95CC7031204C}" type="datetimeFigureOut">
              <a:rPr lang="ru-RU" smtClean="0"/>
              <a:t>23.09.2016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1EB8A-69A5-4FB6-8044-B54B7C1D50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A9BBD-47D5-4345-B084-95CC7031204C}" type="datetimeFigureOut">
              <a:rPr lang="ru-RU" smtClean="0"/>
              <a:t>23.09.2016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1EB8A-69A5-4FB6-8044-B54B7C1D50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A9BBD-47D5-4345-B084-95CC7031204C}" type="datetimeFigureOut">
              <a:rPr lang="ru-RU" smtClean="0"/>
              <a:t>23.09.2016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1EB8A-69A5-4FB6-8044-B54B7C1D50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A9BBD-47D5-4345-B084-95CC7031204C}" type="datetimeFigureOut">
              <a:rPr lang="ru-RU" smtClean="0"/>
              <a:t>23.09.2016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1EB8A-69A5-4FB6-8044-B54B7C1D50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A9BBD-47D5-4345-B084-95CC7031204C}" type="datetimeFigureOut">
              <a:rPr lang="ru-RU" smtClean="0"/>
              <a:t>23.09.2016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1EB8A-69A5-4FB6-8044-B54B7C1D50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DA9BBD-47D5-4345-B084-95CC7031204C}" type="datetimeFigureOut">
              <a:rPr lang="ru-RU" smtClean="0"/>
              <a:t>23.09.2016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A1EB8A-69A5-4FB6-8044-B54B7C1D500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Эмоциональные состояния и профилактика конфликтов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Осипова Т.Н.</a:t>
            </a:r>
            <a:endParaRPr lang="ru-RU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Автохамы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Автохамы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с большим удовольствием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вступают в словесные перепалки, всё более распаляясь в ходе ссоры, и в какой-то момент теряют контроль над собой, не осознавая свои дальнейшие поступки.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того что бы не получить стресс и прочие неприятности следует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воспринимать таких водителей как нечто неизбежное на дороге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но при этом отгородиться от них глухим забором и отвлечься на что-то другое.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Не получая отпор они в большинстве случаев утрачивают интерес к конфликту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переключаются на поиски другой жертвы своего эго. 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Пассажиры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581128"/>
            <a:ext cx="8229600" cy="1545035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Можно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включить радио по громче и предложить послушать музыку, через раз отвечать или игнорировать его вопросы или просто сказать, что его разговор отвлекает вас от дороги, а это не безопасно. В некоторых случаях можно просто прекратить совместную поездку досрочно.</a:t>
            </a:r>
          </a:p>
          <a:p>
            <a:endParaRPr lang="ru-RU" dirty="0"/>
          </a:p>
        </p:txBody>
      </p:sp>
      <p:pic>
        <p:nvPicPr>
          <p:cNvPr id="23554" name="Picture 2" descr="Картинки по запросу пассажир раздражае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980728"/>
            <a:ext cx="6258778" cy="33843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5816" y="188640"/>
            <a:ext cx="3898776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Пешеходы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4077072"/>
            <a:ext cx="8229600" cy="2509739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Чтобы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избежать стресса следует помнить, что от пешехода можно ожидать любых неадекватных поступков и при обнаружении их у края проезжей части быть готовым к непредсказуемым действиям с их стороны. Не стоит вступать с ними в перепалки, а действовать, так как и в случаях с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автохамами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22530" name="Picture 2" descr="пешеход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124744"/>
            <a:ext cx="5819323" cy="29969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Движение к стрессу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Длительное движение по дорогам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особенно в темное время суток приводит к появлению усталости и как следствие нервное напряжение.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Длительное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движение в темноте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свет фар встречных и попутных автомобилей, ограниченная видимость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приводят к предпосылке стресса. А он может возникнуть по любой причине – нет любимого сорта кофе в придорожном кафе или терминала для оплаты срочного телефонного разговора.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борьбы с этим следует ограничивать длительность непрерывного движения, делая через 1,5 -2 часа кратковременные привалы, а через 4 часа движения более длительные остановки.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 избежать стресса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Продышаться,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если это не помогает, остановиться у края проезжей части и выпустить пар (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прокричаться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поприседать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попинать колесо);</a:t>
            </a:r>
          </a:p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Не раздувать проблему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до крайности, считать её как обычную бытовую неприятность;</a:t>
            </a:r>
          </a:p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Не обращать внимание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 внешние раздражители, отгородиться от них стеной;</a:t>
            </a:r>
          </a:p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Чаще хвалить себя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за выдержку, находчивость и терпение. Можно с юмором обсудить создавшуюся ситуацию.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 избежать стресса на дорогах?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fontAlgn="base">
              <a:lnSpc>
                <a:spcPct val="120000"/>
              </a:lnSpc>
              <a:buNone/>
            </a:pPr>
            <a:r>
              <a:rPr lang="ru-RU" sz="98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128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12800" dirty="0">
                <a:latin typeface="Times New Roman" pitchFamily="18" charset="0"/>
                <a:cs typeface="Times New Roman" pitchFamily="18" charset="0"/>
              </a:rPr>
              <a:t>. Убедитесь, что машина в порядке.</a:t>
            </a:r>
            <a:r>
              <a:rPr lang="ru-RU" sz="1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8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2800" dirty="0">
                <a:latin typeface="Times New Roman" pitchFamily="18" charset="0"/>
                <a:cs typeface="Times New Roman" pitchFamily="18" charset="0"/>
              </a:rPr>
              <a:t>. Спланируйте маршрут.</a:t>
            </a:r>
            <a:r>
              <a:rPr lang="ru-RU" sz="1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8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12800" dirty="0">
                <a:latin typeface="Times New Roman" pitchFamily="18" charset="0"/>
                <a:cs typeface="Times New Roman" pitchFamily="18" charset="0"/>
              </a:rPr>
              <a:t>. Позаботьтесь о комфорте </a:t>
            </a:r>
            <a:r>
              <a:rPr lang="ru-RU" sz="1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8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12800" dirty="0">
                <a:latin typeface="Times New Roman" pitchFamily="18" charset="0"/>
                <a:cs typeface="Times New Roman" pitchFamily="18" charset="0"/>
              </a:rPr>
              <a:t>. Выезжайте заранее </a:t>
            </a:r>
            <a:r>
              <a:rPr lang="ru-RU" sz="1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8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12800" dirty="0">
                <a:latin typeface="Times New Roman" pitchFamily="18" charset="0"/>
                <a:cs typeface="Times New Roman" pitchFamily="18" charset="0"/>
              </a:rPr>
              <a:t>. Соблюдайте правила дорожного движения.</a:t>
            </a:r>
            <a:r>
              <a:rPr lang="ru-RU" sz="1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800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12800" dirty="0">
                <a:latin typeface="Times New Roman" pitchFamily="18" charset="0"/>
                <a:cs typeface="Times New Roman" pitchFamily="18" charset="0"/>
              </a:rPr>
              <a:t>. Будьте внимательны </a:t>
            </a:r>
            <a:r>
              <a:rPr lang="ru-RU" sz="1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800" dirty="0" smtClean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12800" dirty="0">
                <a:latin typeface="Times New Roman" pitchFamily="18" charset="0"/>
                <a:cs typeface="Times New Roman" pitchFamily="18" charset="0"/>
              </a:rPr>
              <a:t>. Соблюдайте движение по полосам. </a:t>
            </a:r>
            <a:r>
              <a:rPr lang="ru-RU" sz="1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800" dirty="0" smtClean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12800" dirty="0">
                <a:latin typeface="Times New Roman" pitchFamily="18" charset="0"/>
                <a:cs typeface="Times New Roman" pitchFamily="18" charset="0"/>
              </a:rPr>
              <a:t>. Нервничать – не желательно.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 поддавайтесь дорожной ярости.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 fontAlgn="base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Чтобы адекватно реагировать на создавшуюся обстановку и свети к нулю дорожную агрессию следует:</a:t>
            </a:r>
          </a:p>
          <a:p>
            <a:pPr algn="just"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Относиться к вождению ни как к соревнованию, спортивные подвиги на дорогах неуместны.</a:t>
            </a:r>
          </a:p>
          <a:p>
            <a:pPr algn="just"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стоит обращать внимание на разгневанных водителей, сбавьте скорость и расслабьтесь.</a:t>
            </a:r>
          </a:p>
          <a:p>
            <a:pPr algn="just"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Будьте вежливы, это может остановить агрессию со стороны.</a:t>
            </a:r>
          </a:p>
          <a:p>
            <a:pPr algn="just"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Помните, что никто не застрахован от ошибок.</a:t>
            </a:r>
          </a:p>
          <a:p>
            <a:pPr algn="just"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вас преследуют не нужно ехать домой, а стоит изменить маршрут к ближайшему пункту ДПС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Важно помнить, что вы не сможете каким-либо образом вести контроль над окружающими вас водителями, но управлять своим внутренним состояние возможно вполне. </a:t>
            </a:r>
          </a:p>
          <a:p>
            <a:pPr algn="ctr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Успеха вам на дорогах!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Стрессом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называется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состояние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повышенной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напряжённости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человеческого организма, вызванное различными неблагоприятными факторами 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окружающей среды или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психологическими факторами.</a:t>
            </a:r>
            <a:r>
              <a:rPr lang="ru-RU" sz="3100" dirty="0"/>
              <a:t> </a:t>
            </a:r>
          </a:p>
        </p:txBody>
      </p:sp>
      <p:pic>
        <p:nvPicPr>
          <p:cNvPr id="1026" name="Picture 2" descr="Картинки по запросу водитель и стре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852936"/>
            <a:ext cx="5328592" cy="3675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Основные факторы стресса у водителя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Фактор ответственности;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Фактор неожиданности;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Фактор неопределённости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pic>
        <p:nvPicPr>
          <p:cNvPr id="15362" name="Picture 2" descr="нервный водител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3501008"/>
            <a:ext cx="4752528" cy="31625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Неожиданность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Ремонтные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дороги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без соответствующих предупреждающих знаков, или знаки, предупреждающие о ремонте, который закончен несколько месяцев назад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Выскакивающие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на красный сигнал светофора или обгоняющие через две сплошные полосы вам навстречу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автомобили. 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Гул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и рёв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тюнинговых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автомобилей, зачастую оснащённых непонятной светомузыкой.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Пробки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заторы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неожиданных местах, выскакивающие перед автомобилем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пешеходы, животные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другие неожиданности вызывают мощнейшие эмоции.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Неопределённость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3872805"/>
            <a:ext cx="7427168" cy="2985195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Противоречащие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друг другу дорожные знаки и разметка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в которых довольно сложно разобраться и опытному водителю, что же говорить о новичках за рулём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Загруженность перекрёстков и развязок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не указывающие повороты автомобилисты могут привести к замешательству и потере ориентации.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Постоянно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меняющиеся правила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дорожного движения и наказания за их нарушения так же способствуют появления фактора неопределённости у водителей.</a:t>
            </a:r>
          </a:p>
        </p:txBody>
      </p:sp>
      <p:pic>
        <p:nvPicPr>
          <p:cNvPr id="16386" name="Picture 2" descr="Картинки по запросу противоречащие знаки и размет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980728"/>
            <a:ext cx="3888432" cy="25821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Ответственность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плотное дви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052736"/>
            <a:ext cx="7884876" cy="52565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Культура вождения и стресс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581128"/>
            <a:ext cx="8229600" cy="1545035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Хамство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– это реакция на ваше неправильное поведение с точки зрения оппонента.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Нервно реагирующих на чужие ошибки за рулём можно разделить на две категории:</a:t>
            </a:r>
          </a:p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Постоянно любящих учить как надо себя вести;</a:t>
            </a:r>
          </a:p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Собственников собственных территорий.</a:t>
            </a:r>
          </a:p>
          <a:p>
            <a:endParaRPr lang="ru-RU" dirty="0"/>
          </a:p>
        </p:txBody>
      </p:sp>
      <p:pic>
        <p:nvPicPr>
          <p:cNvPr id="20482" name="Picture 2" descr="Картинки по запросу хамство на дорог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908720"/>
            <a:ext cx="4824536" cy="32163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Учителя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93096"/>
            <a:ext cx="8229600" cy="1833067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этим водителям относятся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люди с завышенной самооценкой или стремящимся её повысить.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большинстве случаем они пытаются указать на ошибки других водителей нервными гудками, сигналами фар, необычными перестроениями и изменением скоростного режима. В некоторых случаях такая учёба может перейти в неуправляемую агрессию, в результате которой может пострадать ваше транспортное средство, вы или ваши пассажиры.</a:t>
            </a:r>
          </a:p>
          <a:p>
            <a:endParaRPr lang="ru-RU" dirty="0"/>
          </a:p>
        </p:txBody>
      </p:sp>
      <p:pic>
        <p:nvPicPr>
          <p:cNvPr id="19458" name="Picture 2" descr="нервная дам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908720"/>
            <a:ext cx="5138936" cy="34173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Собственники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77072"/>
            <a:ext cx="8229600" cy="2049091"/>
          </a:xfrm>
        </p:spPr>
        <p:txBody>
          <a:bodyPr>
            <a:normAutofit fontScale="55000" lnSpcReduction="20000"/>
          </a:bodyPr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Данные водители считают что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дороги, парковки, дорожная инфраструктура создана только для него одного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а территория вокруг автомобиля неприкасаемая зона безопасности. В большинстве случаев данные водители считают себя неприкосновенными и исключительными, и привыкли отстаивать собственные интересы любыми доступными, по их мнению, способами. Как и учителя, они тоже могут нахамить, по любой незначительной причине, а в некоторых случаях быстро перейти в рукопашную, невзирая на возраст и пол.</a:t>
            </a:r>
          </a:p>
        </p:txBody>
      </p:sp>
      <p:pic>
        <p:nvPicPr>
          <p:cNvPr id="21506" name="Picture 2" descr="Картинки по запросу агрессивные водител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836712"/>
            <a:ext cx="4128457" cy="30963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823</Words>
  <Application>Microsoft Office PowerPoint</Application>
  <PresentationFormat>Экран (4:3)</PresentationFormat>
  <Paragraphs>53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Эмоциональные состояния и профилактика конфликтов</vt:lpstr>
      <vt:lpstr>Стрессом называется состояние повышенной напряжённости человеческого организма, вызванное различными неблагоприятными факторами окружающей среды или психологическими факторами. </vt:lpstr>
      <vt:lpstr>Основные факторы стресса у водителя </vt:lpstr>
      <vt:lpstr>Неожиданность </vt:lpstr>
      <vt:lpstr>Неопределённость </vt:lpstr>
      <vt:lpstr>Ответственность </vt:lpstr>
      <vt:lpstr>Культура вождения и стресс </vt:lpstr>
      <vt:lpstr>Учителя </vt:lpstr>
      <vt:lpstr>Собственники </vt:lpstr>
      <vt:lpstr>Автохамы</vt:lpstr>
      <vt:lpstr>Пассажиры </vt:lpstr>
      <vt:lpstr>Пешеходы </vt:lpstr>
      <vt:lpstr>Движение к стрессу</vt:lpstr>
      <vt:lpstr>Как избежать стресса</vt:lpstr>
      <vt:lpstr>Как избежать стресса на дорогах?</vt:lpstr>
      <vt:lpstr>Не поддавайтесь дорожной ярости. 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Эмоциональные состояния и профилактика конфликтов</dc:title>
  <dc:creator>IVAN</dc:creator>
  <cp:lastModifiedBy>IVAN</cp:lastModifiedBy>
  <cp:revision>5</cp:revision>
  <dcterms:created xsi:type="dcterms:W3CDTF">2016-09-23T08:18:13Z</dcterms:created>
  <dcterms:modified xsi:type="dcterms:W3CDTF">2016-09-23T09:00:50Z</dcterms:modified>
</cp:coreProperties>
</file>