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80" r:id="rId2"/>
    <p:sldId id="257" r:id="rId3"/>
    <p:sldId id="258" r:id="rId4"/>
    <p:sldId id="259" r:id="rId5"/>
    <p:sldId id="263" r:id="rId6"/>
    <p:sldId id="266" r:id="rId7"/>
    <p:sldId id="271" r:id="rId8"/>
    <p:sldId id="272" r:id="rId9"/>
    <p:sldId id="274" r:id="rId10"/>
    <p:sldId id="267" r:id="rId11"/>
    <p:sldId id="276" r:id="rId12"/>
    <p:sldId id="27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" initials="U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50" autoAdjust="0"/>
    <p:restoredTop sz="94718" autoAdjust="0"/>
  </p:normalViewPr>
  <p:slideViewPr>
    <p:cSldViewPr>
      <p:cViewPr varScale="1">
        <p:scale>
          <a:sx n="70" d="100"/>
          <a:sy n="70" d="100"/>
        </p:scale>
        <p:origin x="1356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54" y="7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23.09.2016</a:t>
            </a:fld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23.09.2016</a:t>
            </a:fld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23.09.2016</a:t>
            </a:fld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23.09.2016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23.09.2016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23.09.2016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 flipV="1">
            <a:off x="4139952" y="4149080"/>
            <a:ext cx="3466728" cy="792088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219200"/>
          </a:xfrm>
        </p:spPr>
        <p:txBody>
          <a:bodyPr>
            <a:noAutofit/>
          </a:bodyPr>
          <a:lstStyle/>
          <a:p>
            <a:r>
              <a:rPr lang="ru-RU" sz="4800" dirty="0" smtClean="0"/>
              <a:t>«МОЙ ЛЮБИМЫЙ</a:t>
            </a:r>
            <a:br>
              <a:rPr lang="ru-RU" sz="4800" dirty="0" smtClean="0"/>
            </a:br>
            <a:r>
              <a:rPr lang="ru-RU" sz="4800" dirty="0" smtClean="0"/>
              <a:t>                   ГОРОД БРАТСК»»</a:t>
            </a:r>
            <a:endParaRPr lang="ru-RU" sz="4800" dirty="0"/>
          </a:p>
        </p:txBody>
      </p:sp>
      <p:pic>
        <p:nvPicPr>
          <p:cNvPr id="1026" name="Picture 2" descr="https://im3-tub-ru.yandex.net/i?id=7d260c9dae8d5ce298d20118bac75a3a&amp;n=33&amp;h=190&amp;w=28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700808"/>
            <a:ext cx="3240358" cy="2160240"/>
          </a:xfrm>
          <a:prstGeom prst="rect">
            <a:avLst/>
          </a:prstGeom>
          <a:noFill/>
        </p:spPr>
      </p:pic>
      <p:pic>
        <p:nvPicPr>
          <p:cNvPr id="1030" name="Picture 6" descr="http://s.pikabu.ru/post_img/2013/12/06/6/1386313345_78006184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2996952"/>
            <a:ext cx="5083324" cy="33840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96753"/>
            <a:ext cx="4040188" cy="360039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                        </a:t>
            </a:r>
            <a:r>
              <a:rPr lang="ru-RU" sz="2600" dirty="0" smtClean="0"/>
              <a:t>Для детей</a:t>
            </a:r>
            <a:endParaRPr lang="ru-RU" sz="26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700808"/>
            <a:ext cx="4040188" cy="4425355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Предполагаем, что за время реализации проекта «Мой любимый город Братск!» уровень </a:t>
            </a:r>
            <a:r>
              <a:rPr lang="ru-RU" dirty="0" err="1" smtClean="0"/>
              <a:t>сформированности</a:t>
            </a:r>
            <a:r>
              <a:rPr lang="ru-RU" dirty="0" smtClean="0"/>
              <a:t> знаний о празднике, патриотических чувств у детей значительно повысится. Дети смогут оценить подвиг людей, которые несмотря на трудности и тяжелые условия жизнедеятельности покорили бурную реку Ангару, построили Братскую ГЭС и город Братск. Смогут проникнуться гордостью за свой народ.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84784"/>
            <a:ext cx="4041775" cy="4641379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Благодаря этому проекту укрепятся детско-родительские отношения, расширится кругозор и обогатится словарный запас детей. Особенность этого проекта, на наш взгляд, в том, что вместе с семьей мы не только будем познавать и осваивать новое, но и будем активно трудиться и отдыхать в одной команде «Воспитатели – дети – родители», где родители превратятся из наблюдателей в активных участников жизни детей в детском саду.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/>
          <a:lstStyle/>
          <a:p>
            <a:r>
              <a:rPr lang="ru-RU" dirty="0" smtClean="0"/>
              <a:t>Предполагаемый результат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3"/>
          </p:nvPr>
        </p:nvSpPr>
        <p:spPr>
          <a:xfrm>
            <a:off x="4645025" y="1052735"/>
            <a:ext cx="4041775" cy="432049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         Для родителей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67544" y="1484784"/>
            <a:ext cx="8305800" cy="1143000"/>
          </a:xfrm>
        </p:spPr>
        <p:txBody>
          <a:bodyPr/>
          <a:lstStyle/>
          <a:p>
            <a:pPr algn="l"/>
            <a:r>
              <a:rPr lang="ru-RU" dirty="0">
                <a:latin typeface="Times New Roman" pitchFamily="18" charset="0"/>
                <a:cs typeface="Times New Roman" pitchFamily="18" charset="0"/>
              </a:rPr>
              <a:t>- повышается качество образовательного процесса;</a:t>
            </a:r>
          </a:p>
          <a:p>
            <a:pPr algn="l"/>
            <a:r>
              <a:rPr lang="ru-RU" dirty="0">
                <a:latin typeface="Times New Roman" pitchFamily="18" charset="0"/>
                <a:cs typeface="Times New Roman" pitchFamily="18" charset="0"/>
              </a:rPr>
              <a:t>- проектный метод-это один из методов развивающего обучения, т. к. в его основе лежит развитие познавательных навыков детей, умение самостоятельно конструировать свои знания, ориентироваться в информационном пространстве;</a:t>
            </a:r>
          </a:p>
          <a:p>
            <a:pPr algn="l"/>
            <a:r>
              <a:rPr lang="ru-RU" dirty="0">
                <a:latin typeface="Times New Roman" pitchFamily="18" charset="0"/>
                <a:cs typeface="Times New Roman" pitchFamily="18" charset="0"/>
              </a:rPr>
              <a:t>- развитие критического и творческого мышления;</a:t>
            </a:r>
          </a:p>
          <a:p>
            <a:pPr algn="l"/>
            <a:r>
              <a:rPr lang="ru-RU" dirty="0">
                <a:latin typeface="Times New Roman" pitchFamily="18" charset="0"/>
                <a:cs typeface="Times New Roman" pitchFamily="18" charset="0"/>
              </a:rPr>
              <a:t>- способствует повышению компетентности педагогов.</a:t>
            </a:r>
          </a:p>
          <a:p>
            <a:pPr algn="l"/>
            <a:r>
              <a:rPr lang="ru-RU" dirty="0">
                <a:latin typeface="Times New Roman" pitchFamily="18" charset="0"/>
                <a:cs typeface="Times New Roman" pitchFamily="18" charset="0"/>
              </a:rPr>
              <a:t>Таким образом, освоение педагогами технологии проектирования позволит повысить уровень их профессионального мастерства и создать в ДОУ условия для эффективной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воспитательно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- образовательной работы.</a:t>
            </a:r>
          </a:p>
          <a:p>
            <a:pPr algn="l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755576" y="404664"/>
            <a:ext cx="8007424" cy="720080"/>
          </a:xfrm>
        </p:spPr>
        <p:txBody>
          <a:bodyPr/>
          <a:lstStyle/>
          <a:p>
            <a:r>
              <a:rPr lang="ru-RU" sz="2800" b="1" dirty="0" smtClean="0"/>
              <a:t>Для воспитателей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091332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/>
              <a:t>Оценка результатов проекта</a:t>
            </a:r>
            <a:endParaRPr lang="ru-RU" sz="2800" b="1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b="1" dirty="0"/>
              <a:t>Для </a:t>
            </a:r>
            <a:r>
              <a:rPr lang="ru-RU" b="1" dirty="0" smtClean="0"/>
              <a:t>детей: </a:t>
            </a:r>
            <a:endParaRPr lang="ru-RU" b="1" dirty="0"/>
          </a:p>
          <a:p>
            <a:r>
              <a:rPr lang="ru-RU" dirty="0"/>
              <a:t>Дошкольники познакомились и заинтересовались историей родного города, стали непосредственными участниками праздничных мероприятий, посвященных юбилею Братска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b="1" dirty="0"/>
              <a:t>Для родителей</a:t>
            </a:r>
            <a:r>
              <a:rPr lang="ru-RU" dirty="0"/>
              <a:t>: </a:t>
            </a:r>
          </a:p>
          <a:p>
            <a:r>
              <a:rPr lang="ru-RU" dirty="0"/>
              <a:t>Родители активно трудятся в процессе реализации проекта и работают в одной команде «Воспитатели-дети-родители  и  превращаются из наблюдателей в активных участников жизни детей в детском саду.</a:t>
            </a:r>
          </a:p>
        </p:txBody>
      </p:sp>
    </p:spTree>
    <p:extLst>
      <p:ext uri="{BB962C8B-B14F-4D97-AF65-F5344CB8AC3E}">
        <p14:creationId xmlns:p14="http://schemas.microsoft.com/office/powerpoint/2010/main" val="1868267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340768"/>
            <a:ext cx="8229600" cy="4785395"/>
          </a:xfrm>
        </p:spPr>
        <p:txBody>
          <a:bodyPr>
            <a:normAutofit/>
          </a:bodyPr>
          <a:lstStyle/>
          <a:p>
            <a:r>
              <a:rPr lang="ru-RU" b="1" dirty="0" smtClean="0"/>
              <a:t>По содержанию: </a:t>
            </a:r>
            <a:r>
              <a:rPr lang="ru-RU" dirty="0" smtClean="0"/>
              <a:t>интегративный</a:t>
            </a:r>
          </a:p>
          <a:p>
            <a:r>
              <a:rPr lang="ru-RU" b="1" dirty="0" smtClean="0"/>
              <a:t>По характеру участия ребёнка: </a:t>
            </a:r>
            <a:r>
              <a:rPr lang="ru-RU" dirty="0" smtClean="0"/>
              <a:t>от зарождения идеи и до получения результата</a:t>
            </a:r>
          </a:p>
          <a:p>
            <a:r>
              <a:rPr lang="ru-RU" b="1" dirty="0" smtClean="0"/>
              <a:t>По характеру контактов:</a:t>
            </a:r>
            <a:r>
              <a:rPr lang="ru-RU" dirty="0" smtClean="0"/>
              <a:t> средний и старший дошкольный возраст</a:t>
            </a:r>
          </a:p>
          <a:p>
            <a:r>
              <a:rPr lang="ru-RU" b="1" dirty="0" smtClean="0"/>
              <a:t>По количеству участников: </a:t>
            </a:r>
            <a:r>
              <a:rPr lang="ru-RU" dirty="0" smtClean="0"/>
              <a:t>групповой</a:t>
            </a:r>
          </a:p>
          <a:p>
            <a:r>
              <a:rPr lang="ru-RU" b="1" dirty="0" smtClean="0"/>
              <a:t>По продолжительности: </a:t>
            </a:r>
            <a:r>
              <a:rPr lang="ru-RU" dirty="0" smtClean="0"/>
              <a:t>краткосрочный</a:t>
            </a:r>
          </a:p>
          <a:p>
            <a:r>
              <a:rPr lang="ru-RU" b="1" dirty="0" smtClean="0"/>
              <a:t>Сроки реализации проекта</a:t>
            </a:r>
            <a:r>
              <a:rPr lang="ru-RU" dirty="0" smtClean="0"/>
              <a:t>: 5 дней с 7.12. – 11.12. декабря</a:t>
            </a:r>
          </a:p>
          <a:p>
            <a:endParaRPr lang="ru-RU" dirty="0" smtClean="0"/>
          </a:p>
          <a:p>
            <a:endParaRPr lang="ru-RU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Тип проекта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Патриотическое чувство не возникло само по себе. Это результат очень длительного воздействия на человека, начиная с детства. В результате систематической. Целенаправленной работы у детей может быть сформированы чувства патриотизма. Дети должны знать историю образования нашего города, должны знать достопримечательности и почетных граждан города Братска.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Формировать у детей познавательный интерес к родному городу, представления о его достопримечательностях, великих людях, чей труд является предметом славы и гордости.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760640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sz="3700" b="1" dirty="0" smtClean="0"/>
              <a:t>                                            </a:t>
            </a:r>
          </a:p>
          <a:p>
            <a:pPr>
              <a:buNone/>
            </a:pPr>
            <a:r>
              <a:rPr lang="ru-RU" sz="3700" b="1" dirty="0" smtClean="0"/>
              <a:t> Физическое воспитание</a:t>
            </a:r>
          </a:p>
          <a:p>
            <a:r>
              <a:rPr lang="ru-RU" sz="3700" dirty="0" smtClean="0"/>
              <a:t>- Оформление наглядной агитации (изготовление афиш, плакатов, информационного стенда, пригласительных билетов) .</a:t>
            </a:r>
          </a:p>
          <a:p>
            <a:r>
              <a:rPr lang="ru-RU" sz="3700" dirty="0" smtClean="0"/>
              <a:t>- Формирование отрядов из детей старшего дошкольного возраста с назначением капитанов команд , выбором названия команды , соответствующей теме проекта.</a:t>
            </a:r>
          </a:p>
          <a:p>
            <a:r>
              <a:rPr lang="ru-RU" sz="3700" dirty="0" smtClean="0"/>
              <a:t>- Подготовка эмблем и отличительных знаков, атрибутики.</a:t>
            </a:r>
          </a:p>
          <a:p>
            <a:r>
              <a:rPr lang="ru-RU" sz="3700" dirty="0" smtClean="0"/>
              <a:t>- Планирование занятий на патриотическую тематику : знакомство с художественными произведениями; рассматривание иллюстраций и альбомов; разучивание подвижных игр, танцев, эстафет; знакомство с главными символами  города (герб)</a:t>
            </a:r>
          </a:p>
          <a:p>
            <a:r>
              <a:rPr lang="ru-RU" sz="3700" dirty="0" smtClean="0"/>
              <a:t>- Проведение комплекса утренней гимнастики на тему “Мы -</a:t>
            </a:r>
            <a:r>
              <a:rPr lang="ru-RU" sz="3700" dirty="0" err="1" smtClean="0"/>
              <a:t>братчане</a:t>
            </a:r>
            <a:r>
              <a:rPr lang="ru-RU" sz="3700" dirty="0" smtClean="0"/>
              <a:t>”.</a:t>
            </a:r>
          </a:p>
          <a:p>
            <a:pPr>
              <a:buNone/>
            </a:pPr>
            <a:r>
              <a:rPr lang="ru-RU" sz="4300" b="1" dirty="0" smtClean="0"/>
              <a:t>                                                    В группе</a:t>
            </a:r>
          </a:p>
          <a:p>
            <a:r>
              <a:rPr lang="ru-RU" sz="3700" dirty="0" smtClean="0"/>
              <a:t>Изучение литературы по данной теме</a:t>
            </a:r>
          </a:p>
          <a:p>
            <a:r>
              <a:rPr lang="ru-RU" sz="3700" dirty="0" smtClean="0"/>
              <a:t>Определить направление по работе с детьми и родителями</a:t>
            </a:r>
          </a:p>
          <a:p>
            <a:r>
              <a:rPr lang="ru-RU" sz="3700" dirty="0" smtClean="0"/>
              <a:t>Подбор наглядного материала</a:t>
            </a:r>
          </a:p>
          <a:p>
            <a:r>
              <a:rPr lang="ru-RU" sz="3700" dirty="0" smtClean="0"/>
              <a:t>Подбор детско-художественной литературы</a:t>
            </a:r>
          </a:p>
          <a:p>
            <a:r>
              <a:rPr lang="ru-RU" sz="3700" dirty="0" smtClean="0"/>
              <a:t>Подбор подвижных игр, эстафет</a:t>
            </a:r>
            <a:r>
              <a:rPr lang="ru-RU" sz="3700" b="1" dirty="0" smtClean="0"/>
              <a:t> </a:t>
            </a:r>
            <a:endParaRPr lang="ru-RU" sz="3700" dirty="0" smtClean="0"/>
          </a:p>
          <a:p>
            <a:r>
              <a:rPr lang="ru-RU" sz="3700" dirty="0" smtClean="0"/>
              <a:t>Экскурсия родителей с детьми к мемориалу «Славы»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704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Предварительная работа старшая группа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836713"/>
            <a:ext cx="4040188" cy="504056"/>
          </a:xfrm>
        </p:spPr>
        <p:txBody>
          <a:bodyPr/>
          <a:lstStyle/>
          <a:p>
            <a:r>
              <a:rPr lang="ru-RU" dirty="0" smtClean="0"/>
              <a:t>         Старшая группа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412776"/>
            <a:ext cx="4040188" cy="4713387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Беседа с детьми на тему «Город, в котором я живу»</a:t>
            </a:r>
          </a:p>
          <a:p>
            <a:r>
              <a:rPr lang="ru-RU" dirty="0" smtClean="0"/>
              <a:t>«Придумай и изобрази свой герб города Братска»- совместная работа детей и родителей</a:t>
            </a:r>
          </a:p>
          <a:p>
            <a:r>
              <a:rPr lang="ru-RU" dirty="0" smtClean="0"/>
              <a:t>Разучивание стихотворений</a:t>
            </a:r>
          </a:p>
          <a:p>
            <a:r>
              <a:rPr lang="ru-RU" dirty="0" smtClean="0"/>
              <a:t>Прослушивание песен о Братске «Прощание с Братском»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Беседа на тему «Любимые улицы»</a:t>
            </a:r>
          </a:p>
          <a:p>
            <a:r>
              <a:rPr lang="ru-RU" dirty="0" smtClean="0"/>
              <a:t>Участие в выставку рисунков и поделок « Мой город»</a:t>
            </a:r>
          </a:p>
          <a:p>
            <a:r>
              <a:rPr lang="ru-RU" dirty="0" smtClean="0"/>
              <a:t>Д/и « Назови свой адрес», « Найди свой дом», «Четвертый лишний», «Назови ласково», «Узнай здание по силуэту»</a:t>
            </a:r>
          </a:p>
          <a:p>
            <a:r>
              <a:rPr lang="ru-RU" dirty="0" smtClean="0"/>
              <a:t>Рисование «С кем я живу», «Мой дом»</a:t>
            </a:r>
          </a:p>
          <a:p>
            <a:r>
              <a:rPr lang="ru-RU" dirty="0" smtClean="0"/>
              <a:t>С/и «Семья», «Мы строим наш город будущего»</a:t>
            </a:r>
          </a:p>
          <a:p>
            <a:r>
              <a:rPr lang="ru-RU" dirty="0" smtClean="0"/>
              <a:t>Загадывание загадок о городе, животных </a:t>
            </a:r>
          </a:p>
          <a:p>
            <a:r>
              <a:rPr lang="ru-RU" dirty="0" smtClean="0"/>
              <a:t>Фотовыставка « Город прошлого»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340768"/>
            <a:ext cx="4041775" cy="4785395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ru-RU" dirty="0" smtClean="0"/>
              <a:t>Чтение рассказов, стихов о жизни городов, слушание стихотворений поэтов родного города о Братске.</a:t>
            </a:r>
          </a:p>
          <a:p>
            <a:pPr lvl="0"/>
            <a:r>
              <a:rPr lang="ru-RU" dirty="0" smtClean="0"/>
              <a:t> беседа, о родном городе «С Днём Рождения город Братск»</a:t>
            </a:r>
          </a:p>
          <a:p>
            <a:pPr lvl="0"/>
            <a:r>
              <a:rPr lang="ru-RU" dirty="0" smtClean="0"/>
              <a:t>Аппликация «Мой город Братск» .</a:t>
            </a:r>
          </a:p>
          <a:p>
            <a:pPr lvl="0"/>
            <a:r>
              <a:rPr lang="ru-RU" dirty="0" smtClean="0"/>
              <a:t>Просмотр видео о Братске «Виртуальная экскурсия по городу»</a:t>
            </a:r>
          </a:p>
          <a:p>
            <a:pPr lvl="0"/>
            <a:r>
              <a:rPr lang="ru-RU" dirty="0" smtClean="0"/>
              <a:t>С</a:t>
            </a:r>
            <a:r>
              <a:rPr lang="en-US" dirty="0" smtClean="0"/>
              <a:t>/</a:t>
            </a:r>
            <a:r>
              <a:rPr lang="ru-RU" dirty="0" smtClean="0"/>
              <a:t>и «Детский сад», «Город, в котором я живу» </a:t>
            </a:r>
          </a:p>
          <a:p>
            <a:r>
              <a:rPr lang="ru-RU" dirty="0" smtClean="0"/>
              <a:t>Фотовыставка «Достопримечательности города»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/>
              <a:t>Способы реализации</a:t>
            </a:r>
            <a:endParaRPr lang="ru-RU" sz="3200" b="1" dirty="0"/>
          </a:p>
        </p:txBody>
      </p:sp>
      <p:sp>
        <p:nvSpPr>
          <p:cNvPr id="5" name="Текст 4"/>
          <p:cNvSpPr>
            <a:spLocks noGrp="1"/>
          </p:cNvSpPr>
          <p:nvPr>
            <p:ph type="body" idx="3"/>
          </p:nvPr>
        </p:nvSpPr>
        <p:spPr>
          <a:xfrm>
            <a:off x="4645025" y="764705"/>
            <a:ext cx="4041775" cy="504056"/>
          </a:xfrm>
        </p:spPr>
        <p:txBody>
          <a:bodyPr/>
          <a:lstStyle/>
          <a:p>
            <a:r>
              <a:rPr lang="ru-RU" dirty="0" smtClean="0"/>
              <a:t>        Средняя группа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G:\город Братск\IMG_340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3717032"/>
            <a:ext cx="3884250" cy="29131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/>
          <a:lstStyle/>
          <a:p>
            <a:r>
              <a:rPr lang="ru-RU" dirty="0" smtClean="0"/>
              <a:t>Результат работы(продукт)</a:t>
            </a:r>
            <a:endParaRPr lang="ru-RU" dirty="0"/>
          </a:p>
        </p:txBody>
      </p:sp>
      <p:pic>
        <p:nvPicPr>
          <p:cNvPr id="22531" name="Picture 3" descr="G:\город Братск\IMG_34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908720"/>
            <a:ext cx="3744416" cy="28083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2532" name="Picture 4" descr="G:\город Братск\IMG_844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908720"/>
            <a:ext cx="3996445" cy="26642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2533" name="Picture 5" descr="G:\город Братск\IMG_339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8104" y="3501008"/>
            <a:ext cx="2304256" cy="30723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08012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     Фотовыставка «Достопримечательности города»</a:t>
            </a:r>
            <a:endParaRPr lang="ru-RU" dirty="0"/>
          </a:p>
        </p:txBody>
      </p:sp>
      <p:pic>
        <p:nvPicPr>
          <p:cNvPr id="23554" name="Picture 2" descr="G:\город Братск\image (8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12776"/>
            <a:ext cx="2376264" cy="31683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5" name="Picture 3" descr="G:\город Братск\image (9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1268760"/>
            <a:ext cx="2355726" cy="31409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6" name="Picture 4" descr="G:\город Братск\image (1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1340768"/>
            <a:ext cx="3395869" cy="25469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7" name="Picture 5" descr="G:\город Братск\imag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4168" y="3789040"/>
            <a:ext cx="2592288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8" name="Picture 6" descr="G:\город Братск\image (7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67944" y="3861048"/>
            <a:ext cx="2088232" cy="27836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9" name="Picture 7" descr="G:\город Братск\image (5)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3528" y="4221088"/>
            <a:ext cx="3563888" cy="23736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831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5515" y="1484784"/>
            <a:ext cx="4104458" cy="273630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>Итоговый продукт</a:t>
            </a:r>
            <a:br>
              <a:rPr lang="ru-RU" sz="2800" dirty="0" smtClean="0"/>
            </a:br>
            <a:r>
              <a:rPr lang="ru-RU" sz="2800" dirty="0" smtClean="0"/>
              <a:t> </a:t>
            </a:r>
            <a:r>
              <a:rPr lang="ru-RU" sz="2800" dirty="0"/>
              <a:t>С</a:t>
            </a:r>
            <a:r>
              <a:rPr lang="ru-RU" sz="2800" dirty="0" smtClean="0"/>
              <a:t>портивное развлечение «Мой любимый город Братск!»</a:t>
            </a:r>
            <a:endParaRPr lang="ru-RU" sz="2800" dirty="0"/>
          </a:p>
        </p:txBody>
      </p:sp>
      <p:pic>
        <p:nvPicPr>
          <p:cNvPr id="5" name="Рисунок 4" descr="IMG_834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96937" y="1412776"/>
            <a:ext cx="4211960" cy="2807973"/>
          </a:xfrm>
          <a:prstGeom prst="rect">
            <a:avLst/>
          </a:prstGeom>
        </p:spPr>
      </p:pic>
      <p:pic>
        <p:nvPicPr>
          <p:cNvPr id="7" name="Рисунок 6" descr="IMG_835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67744" y="3356992"/>
            <a:ext cx="4716016" cy="31440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963</TotalTime>
  <Words>650</Words>
  <Application>Microsoft Office PowerPoint</Application>
  <PresentationFormat>Экран (4:3)</PresentationFormat>
  <Paragraphs>67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Constantia</vt:lpstr>
      <vt:lpstr>Times New Roman</vt:lpstr>
      <vt:lpstr>Wingdings 2</vt:lpstr>
      <vt:lpstr>Бумажная</vt:lpstr>
      <vt:lpstr>«МОЙ ЛЮБИМЫЙ                    ГОРОД БРАТСК»»</vt:lpstr>
      <vt:lpstr> Тип проекта</vt:lpstr>
      <vt:lpstr>Актуальность</vt:lpstr>
      <vt:lpstr>Цель </vt:lpstr>
      <vt:lpstr>Предварительная работа старшая группа</vt:lpstr>
      <vt:lpstr>Способы реализации</vt:lpstr>
      <vt:lpstr>Результат работы(продукт)</vt:lpstr>
      <vt:lpstr>                    Фотовыставка «Достопримечательности города»</vt:lpstr>
      <vt:lpstr>Итоговый продукт  Спортивное развлечение «Мой любимый город Братск!»</vt:lpstr>
      <vt:lpstr>Предполагаемый результат</vt:lpstr>
      <vt:lpstr>Для воспитателей</vt:lpstr>
      <vt:lpstr>Оценка результатов проекта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Тип проекта</dc:title>
  <dc:creator>User</dc:creator>
  <cp:lastModifiedBy>оо</cp:lastModifiedBy>
  <cp:revision>101</cp:revision>
  <dcterms:created xsi:type="dcterms:W3CDTF">2015-12-14T05:05:34Z</dcterms:created>
  <dcterms:modified xsi:type="dcterms:W3CDTF">2016-09-23T12:08:11Z</dcterms:modified>
</cp:coreProperties>
</file>