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4" r:id="rId2"/>
    <p:sldMasterId id="2147483767" r:id="rId3"/>
  </p:sldMasterIdLst>
  <p:sldIdLst>
    <p:sldId id="288" r:id="rId4"/>
    <p:sldId id="28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0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95FD"/>
    <a:srgbClr val="000000"/>
    <a:srgbClr val="FFFF99"/>
    <a:srgbClr val="FF3300"/>
    <a:srgbClr val="800000"/>
    <a:srgbClr val="0033CC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E68854-2E69-4D01-B0AE-B129DFAF0F93}" type="doc">
      <dgm:prSet loTypeId="urn:microsoft.com/office/officeart/2005/8/layout/list1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61FA61-104C-4032-B685-B7A38E5C5F2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В игре участвуют 2 команды, которые отвечают на вопросы по очереди</a:t>
          </a:r>
          <a:endParaRPr lang="ru-RU" sz="1800" b="1" dirty="0">
            <a:solidFill>
              <a:srgbClr val="000000"/>
            </a:solidFill>
          </a:endParaRPr>
        </a:p>
      </dgm:t>
    </dgm:pt>
    <dgm:pt modelId="{03C62A86-0E54-4CAA-B1D8-A4838F0C1882}" type="parTrans" cxnId="{C1E617E0-8851-49CB-B7D5-F4577C552A3F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8D839FE9-5AD2-4B76-907A-38F406F88428}" type="sibTrans" cxnId="{C1E617E0-8851-49CB-B7D5-F4577C552A3F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D0566CCE-E9F6-405C-B4BF-CFA68105C19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Нажимаем на мешок и из него появляется бочонок с номером вопроса</a:t>
          </a:r>
          <a:endParaRPr lang="ru-RU" sz="1800" b="1" dirty="0">
            <a:solidFill>
              <a:srgbClr val="000000"/>
            </a:solidFill>
          </a:endParaRPr>
        </a:p>
      </dgm:t>
    </dgm:pt>
    <dgm:pt modelId="{E7FACD17-87E7-4988-B4D5-10E674C5B61C}" type="parTrans" cxnId="{22C2E8D6-A854-41F5-92CB-32B541D22C03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7C25D847-966F-48AF-B0F2-BA8976F8F097}" type="sibTrans" cxnId="{22C2E8D6-A854-41F5-92CB-32B541D22C03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49FD2704-5626-472F-9A23-72756098BE8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Нажав на бочонок открывается слайд с вопросом</a:t>
          </a:r>
          <a:endParaRPr lang="ru-RU" sz="1800" b="1" dirty="0">
            <a:solidFill>
              <a:srgbClr val="000000"/>
            </a:solidFill>
          </a:endParaRPr>
        </a:p>
      </dgm:t>
    </dgm:pt>
    <dgm:pt modelId="{B10EE14C-789C-4765-BA05-0AA5783F4EC4}" type="parTrans" cxnId="{9F8D4E11-2064-4D61-AA95-9A66F78EA665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DB92BC8B-FD7B-4ECE-B6DB-4F997DAB35C5}" type="sibTrans" cxnId="{9F8D4E11-2064-4D61-AA95-9A66F78EA665}">
      <dgm:prSet/>
      <dgm:spPr/>
      <dgm:t>
        <a:bodyPr/>
        <a:lstStyle/>
        <a:p>
          <a:endParaRPr lang="ru-RU" b="1">
            <a:solidFill>
              <a:srgbClr val="000000"/>
            </a:solidFill>
          </a:endParaRPr>
        </a:p>
      </dgm:t>
    </dgm:pt>
    <dgm:pt modelId="{A84807B3-127E-42D0-80B6-6F6919BA835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На этом слайде нажимаем на вопрос появляется ответ</a:t>
          </a:r>
          <a:endParaRPr lang="ru-RU" sz="1800" b="1" dirty="0">
            <a:solidFill>
              <a:srgbClr val="000000"/>
            </a:solidFill>
          </a:endParaRPr>
        </a:p>
      </dgm:t>
    </dgm:pt>
    <dgm:pt modelId="{B2064F74-BA71-4B66-AA6D-613BF493621C}" type="parTrans" cxnId="{14F49C52-4E27-44EA-A58B-F5F4EDE405CC}">
      <dgm:prSet/>
      <dgm:spPr/>
      <dgm:t>
        <a:bodyPr/>
        <a:lstStyle/>
        <a:p>
          <a:endParaRPr lang="ru-RU"/>
        </a:p>
      </dgm:t>
    </dgm:pt>
    <dgm:pt modelId="{F9C847AD-2375-44BB-974A-AD1D4F773300}" type="sibTrans" cxnId="{14F49C52-4E27-44EA-A58B-F5F4EDE405CC}">
      <dgm:prSet/>
      <dgm:spPr/>
      <dgm:t>
        <a:bodyPr/>
        <a:lstStyle/>
        <a:p>
          <a:endParaRPr lang="ru-RU"/>
        </a:p>
      </dgm:t>
    </dgm:pt>
    <dgm:pt modelId="{D24BCE64-988E-48CD-9BED-2216206838B5}" type="pres">
      <dgm:prSet presAssocID="{66E68854-2E69-4D01-B0AE-B129DFAF0F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5F467D-E57D-4DE0-9C72-6EFE6FE3A032}" type="pres">
      <dgm:prSet presAssocID="{8A61FA61-104C-4032-B685-B7A38E5C5F24}" presName="parentLin" presStyleCnt="0"/>
      <dgm:spPr/>
    </dgm:pt>
    <dgm:pt modelId="{1864FDAF-AEC5-49C7-8996-E58B905ADAB3}" type="pres">
      <dgm:prSet presAssocID="{8A61FA61-104C-4032-B685-B7A38E5C5F2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DF4B7FC-D786-4D8D-8DFE-D09287D5358B}" type="pres">
      <dgm:prSet presAssocID="{8A61FA61-104C-4032-B685-B7A38E5C5F24}" presName="parentText" presStyleLbl="node1" presStyleIdx="0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C3EB0-131F-4AE5-AA9B-BFC7CAA3D9F7}" type="pres">
      <dgm:prSet presAssocID="{8A61FA61-104C-4032-B685-B7A38E5C5F24}" presName="negativeSpace" presStyleCnt="0"/>
      <dgm:spPr/>
    </dgm:pt>
    <dgm:pt modelId="{FC2A1CE3-306A-46F8-B183-DA7CB2615F75}" type="pres">
      <dgm:prSet presAssocID="{8A61FA61-104C-4032-B685-B7A38E5C5F24}" presName="childText" presStyleLbl="conFgAcc1" presStyleIdx="0" presStyleCnt="4">
        <dgm:presLayoutVars>
          <dgm:bulletEnabled val="1"/>
        </dgm:presLayoutVars>
      </dgm:prSet>
      <dgm:spPr/>
    </dgm:pt>
    <dgm:pt modelId="{3C3642DB-77B3-4D77-A3CE-36A0EDD50175}" type="pres">
      <dgm:prSet presAssocID="{8D839FE9-5AD2-4B76-907A-38F406F88428}" presName="spaceBetweenRectangles" presStyleCnt="0"/>
      <dgm:spPr/>
    </dgm:pt>
    <dgm:pt modelId="{7EF883B7-1802-4513-886F-74C296F56C3D}" type="pres">
      <dgm:prSet presAssocID="{D0566CCE-E9F6-405C-B4BF-CFA68105C19B}" presName="parentLin" presStyleCnt="0"/>
      <dgm:spPr/>
    </dgm:pt>
    <dgm:pt modelId="{3B7F3BC9-8A45-4AE9-B95E-41037BFD8CE3}" type="pres">
      <dgm:prSet presAssocID="{D0566CCE-E9F6-405C-B4BF-CFA68105C19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5D27842-4507-4661-822B-16623E23F5F3}" type="pres">
      <dgm:prSet presAssocID="{D0566CCE-E9F6-405C-B4BF-CFA68105C19B}" presName="parentText" presStyleLbl="node1" presStyleIdx="1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D6DD0-6C6B-448A-867F-033869964CA3}" type="pres">
      <dgm:prSet presAssocID="{D0566CCE-E9F6-405C-B4BF-CFA68105C19B}" presName="negativeSpace" presStyleCnt="0"/>
      <dgm:spPr/>
    </dgm:pt>
    <dgm:pt modelId="{A0496CB5-4638-42A0-AAEF-1B5C7F799069}" type="pres">
      <dgm:prSet presAssocID="{D0566CCE-E9F6-405C-B4BF-CFA68105C19B}" presName="childText" presStyleLbl="conFgAcc1" presStyleIdx="1" presStyleCnt="4">
        <dgm:presLayoutVars>
          <dgm:bulletEnabled val="1"/>
        </dgm:presLayoutVars>
      </dgm:prSet>
      <dgm:spPr/>
    </dgm:pt>
    <dgm:pt modelId="{44BC8124-2A35-49A9-BFAE-BEB9C9746486}" type="pres">
      <dgm:prSet presAssocID="{7C25D847-966F-48AF-B0F2-BA8976F8F097}" presName="spaceBetweenRectangles" presStyleCnt="0"/>
      <dgm:spPr/>
    </dgm:pt>
    <dgm:pt modelId="{6830E5CB-E09C-45F7-88D4-EE1ADD243EA9}" type="pres">
      <dgm:prSet presAssocID="{49FD2704-5626-472F-9A23-72756098BE8F}" presName="parentLin" presStyleCnt="0"/>
      <dgm:spPr/>
    </dgm:pt>
    <dgm:pt modelId="{69387C58-9A2A-4494-A1E8-A99F7975709E}" type="pres">
      <dgm:prSet presAssocID="{49FD2704-5626-472F-9A23-72756098BE8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9426C57-770F-4A70-BFB0-3FC3C0595329}" type="pres">
      <dgm:prSet presAssocID="{49FD2704-5626-472F-9A23-72756098BE8F}" presName="parentText" presStyleLbl="node1" presStyleIdx="2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88B04-DB80-4EA4-AADA-DC9AD7CA43C1}" type="pres">
      <dgm:prSet presAssocID="{49FD2704-5626-472F-9A23-72756098BE8F}" presName="negativeSpace" presStyleCnt="0"/>
      <dgm:spPr/>
    </dgm:pt>
    <dgm:pt modelId="{230EB35D-7D82-46DB-B7AA-9209BCB3788E}" type="pres">
      <dgm:prSet presAssocID="{49FD2704-5626-472F-9A23-72756098BE8F}" presName="childText" presStyleLbl="conFgAcc1" presStyleIdx="2" presStyleCnt="4">
        <dgm:presLayoutVars>
          <dgm:bulletEnabled val="1"/>
        </dgm:presLayoutVars>
      </dgm:prSet>
      <dgm:spPr/>
    </dgm:pt>
    <dgm:pt modelId="{58E00C07-E80A-4D87-92DA-81D287654A0D}" type="pres">
      <dgm:prSet presAssocID="{DB92BC8B-FD7B-4ECE-B6DB-4F997DAB35C5}" presName="spaceBetweenRectangles" presStyleCnt="0"/>
      <dgm:spPr/>
    </dgm:pt>
    <dgm:pt modelId="{9778B744-7813-476F-AF17-8926C129B4AD}" type="pres">
      <dgm:prSet presAssocID="{A84807B3-127E-42D0-80B6-6F6919BA8359}" presName="parentLin" presStyleCnt="0"/>
      <dgm:spPr/>
    </dgm:pt>
    <dgm:pt modelId="{491C9057-8838-4F79-8E45-F9E7873C8714}" type="pres">
      <dgm:prSet presAssocID="{A84807B3-127E-42D0-80B6-6F6919BA835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87EC503-5E28-43C0-9977-76C9B2A8C6F0}" type="pres">
      <dgm:prSet presAssocID="{A84807B3-127E-42D0-80B6-6F6919BA8359}" presName="parentText" presStyleLbl="node1" presStyleIdx="3" presStyleCnt="4" custScaleY="3283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51FD1-AD1B-4627-B567-1F7C7A923599}" type="pres">
      <dgm:prSet presAssocID="{A84807B3-127E-42D0-80B6-6F6919BA8359}" presName="negativeSpace" presStyleCnt="0"/>
      <dgm:spPr/>
    </dgm:pt>
    <dgm:pt modelId="{8059A950-6D7A-48AD-80B8-473BC5DEFBB6}" type="pres">
      <dgm:prSet presAssocID="{A84807B3-127E-42D0-80B6-6F6919BA835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F291AFA-8EB0-4171-B977-1E533BCB97D7}" type="presOf" srcId="{D0566CCE-E9F6-405C-B4BF-CFA68105C19B}" destId="{A5D27842-4507-4661-822B-16623E23F5F3}" srcOrd="1" destOrd="0" presId="urn:microsoft.com/office/officeart/2005/8/layout/list1"/>
    <dgm:cxn modelId="{0670BA34-90E1-4680-839A-9330EE898A06}" type="presOf" srcId="{A84807B3-127E-42D0-80B6-6F6919BA8359}" destId="{491C9057-8838-4F79-8E45-F9E7873C8714}" srcOrd="0" destOrd="0" presId="urn:microsoft.com/office/officeart/2005/8/layout/list1"/>
    <dgm:cxn modelId="{22C2E8D6-A854-41F5-92CB-32B541D22C03}" srcId="{66E68854-2E69-4D01-B0AE-B129DFAF0F93}" destId="{D0566CCE-E9F6-405C-B4BF-CFA68105C19B}" srcOrd="1" destOrd="0" parTransId="{E7FACD17-87E7-4988-B4D5-10E674C5B61C}" sibTransId="{7C25D847-966F-48AF-B0F2-BA8976F8F097}"/>
    <dgm:cxn modelId="{9FC5E313-716A-41BD-89B3-070B3076ED9F}" type="presOf" srcId="{A84807B3-127E-42D0-80B6-6F6919BA8359}" destId="{D87EC503-5E28-43C0-9977-76C9B2A8C6F0}" srcOrd="1" destOrd="0" presId="urn:microsoft.com/office/officeart/2005/8/layout/list1"/>
    <dgm:cxn modelId="{C1E617E0-8851-49CB-B7D5-F4577C552A3F}" srcId="{66E68854-2E69-4D01-B0AE-B129DFAF0F93}" destId="{8A61FA61-104C-4032-B685-B7A38E5C5F24}" srcOrd="0" destOrd="0" parTransId="{03C62A86-0E54-4CAA-B1D8-A4838F0C1882}" sibTransId="{8D839FE9-5AD2-4B76-907A-38F406F88428}"/>
    <dgm:cxn modelId="{9F8D4E11-2064-4D61-AA95-9A66F78EA665}" srcId="{66E68854-2E69-4D01-B0AE-B129DFAF0F93}" destId="{49FD2704-5626-472F-9A23-72756098BE8F}" srcOrd="2" destOrd="0" parTransId="{B10EE14C-789C-4765-BA05-0AA5783F4EC4}" sibTransId="{DB92BC8B-FD7B-4ECE-B6DB-4F997DAB35C5}"/>
    <dgm:cxn modelId="{95B7E8DC-B262-4908-BECC-42F2EF35AC37}" type="presOf" srcId="{66E68854-2E69-4D01-B0AE-B129DFAF0F93}" destId="{D24BCE64-988E-48CD-9BED-2216206838B5}" srcOrd="0" destOrd="0" presId="urn:microsoft.com/office/officeart/2005/8/layout/list1"/>
    <dgm:cxn modelId="{F3A7C349-9641-4DF7-865C-26C15784D632}" type="presOf" srcId="{49FD2704-5626-472F-9A23-72756098BE8F}" destId="{69387C58-9A2A-4494-A1E8-A99F7975709E}" srcOrd="0" destOrd="0" presId="urn:microsoft.com/office/officeart/2005/8/layout/list1"/>
    <dgm:cxn modelId="{CC3131B8-D109-482F-BA92-E2E44B5A3AFD}" type="presOf" srcId="{49FD2704-5626-472F-9A23-72756098BE8F}" destId="{69426C57-770F-4A70-BFB0-3FC3C0595329}" srcOrd="1" destOrd="0" presId="urn:microsoft.com/office/officeart/2005/8/layout/list1"/>
    <dgm:cxn modelId="{18CD12EE-B1F7-458C-BAE7-4B31015E4CBD}" type="presOf" srcId="{D0566CCE-E9F6-405C-B4BF-CFA68105C19B}" destId="{3B7F3BC9-8A45-4AE9-B95E-41037BFD8CE3}" srcOrd="0" destOrd="0" presId="urn:microsoft.com/office/officeart/2005/8/layout/list1"/>
    <dgm:cxn modelId="{7225D4B9-8959-49A0-9D0A-6C06F6A7B926}" type="presOf" srcId="{8A61FA61-104C-4032-B685-B7A38E5C5F24}" destId="{3DF4B7FC-D786-4D8D-8DFE-D09287D5358B}" srcOrd="1" destOrd="0" presId="urn:microsoft.com/office/officeart/2005/8/layout/list1"/>
    <dgm:cxn modelId="{28116D36-3693-45BB-A1E2-6D878B336E75}" type="presOf" srcId="{8A61FA61-104C-4032-B685-B7A38E5C5F24}" destId="{1864FDAF-AEC5-49C7-8996-E58B905ADAB3}" srcOrd="0" destOrd="0" presId="urn:microsoft.com/office/officeart/2005/8/layout/list1"/>
    <dgm:cxn modelId="{14F49C52-4E27-44EA-A58B-F5F4EDE405CC}" srcId="{66E68854-2E69-4D01-B0AE-B129DFAF0F93}" destId="{A84807B3-127E-42D0-80B6-6F6919BA8359}" srcOrd="3" destOrd="0" parTransId="{B2064F74-BA71-4B66-AA6D-613BF493621C}" sibTransId="{F9C847AD-2375-44BB-974A-AD1D4F773300}"/>
    <dgm:cxn modelId="{58922FB1-26CF-464C-8B37-E7B585650FF6}" type="presParOf" srcId="{D24BCE64-988E-48CD-9BED-2216206838B5}" destId="{375F467D-E57D-4DE0-9C72-6EFE6FE3A032}" srcOrd="0" destOrd="0" presId="urn:microsoft.com/office/officeart/2005/8/layout/list1"/>
    <dgm:cxn modelId="{3E22B1A4-2ACA-4A74-A0ED-CABF437BBA20}" type="presParOf" srcId="{375F467D-E57D-4DE0-9C72-6EFE6FE3A032}" destId="{1864FDAF-AEC5-49C7-8996-E58B905ADAB3}" srcOrd="0" destOrd="0" presId="urn:microsoft.com/office/officeart/2005/8/layout/list1"/>
    <dgm:cxn modelId="{2D8C20A8-4A8E-4CEE-9E5E-7E05EDCF6B9D}" type="presParOf" srcId="{375F467D-E57D-4DE0-9C72-6EFE6FE3A032}" destId="{3DF4B7FC-D786-4D8D-8DFE-D09287D5358B}" srcOrd="1" destOrd="0" presId="urn:microsoft.com/office/officeart/2005/8/layout/list1"/>
    <dgm:cxn modelId="{F120E480-D31E-4FB5-AF53-F078668E619A}" type="presParOf" srcId="{D24BCE64-988E-48CD-9BED-2216206838B5}" destId="{D37C3EB0-131F-4AE5-AA9B-BFC7CAA3D9F7}" srcOrd="1" destOrd="0" presId="urn:microsoft.com/office/officeart/2005/8/layout/list1"/>
    <dgm:cxn modelId="{CCA8178B-8462-4640-A57A-6D4922C5148E}" type="presParOf" srcId="{D24BCE64-988E-48CD-9BED-2216206838B5}" destId="{FC2A1CE3-306A-46F8-B183-DA7CB2615F75}" srcOrd="2" destOrd="0" presId="urn:microsoft.com/office/officeart/2005/8/layout/list1"/>
    <dgm:cxn modelId="{8D8394A8-C9B1-4553-825B-B3C0E1A23400}" type="presParOf" srcId="{D24BCE64-988E-48CD-9BED-2216206838B5}" destId="{3C3642DB-77B3-4D77-A3CE-36A0EDD50175}" srcOrd="3" destOrd="0" presId="urn:microsoft.com/office/officeart/2005/8/layout/list1"/>
    <dgm:cxn modelId="{BD801F6F-D5FC-40A3-B085-C5D8D9CAB023}" type="presParOf" srcId="{D24BCE64-988E-48CD-9BED-2216206838B5}" destId="{7EF883B7-1802-4513-886F-74C296F56C3D}" srcOrd="4" destOrd="0" presId="urn:microsoft.com/office/officeart/2005/8/layout/list1"/>
    <dgm:cxn modelId="{11A86A04-04DD-46A0-9353-AB945D98E4E2}" type="presParOf" srcId="{7EF883B7-1802-4513-886F-74C296F56C3D}" destId="{3B7F3BC9-8A45-4AE9-B95E-41037BFD8CE3}" srcOrd="0" destOrd="0" presId="urn:microsoft.com/office/officeart/2005/8/layout/list1"/>
    <dgm:cxn modelId="{7C5302BE-A42C-488F-BC44-988BF6EE9CEC}" type="presParOf" srcId="{7EF883B7-1802-4513-886F-74C296F56C3D}" destId="{A5D27842-4507-4661-822B-16623E23F5F3}" srcOrd="1" destOrd="0" presId="urn:microsoft.com/office/officeart/2005/8/layout/list1"/>
    <dgm:cxn modelId="{77AFBE2C-5D72-4D80-A7E5-AD697A90317D}" type="presParOf" srcId="{D24BCE64-988E-48CD-9BED-2216206838B5}" destId="{A19D6DD0-6C6B-448A-867F-033869964CA3}" srcOrd="5" destOrd="0" presId="urn:microsoft.com/office/officeart/2005/8/layout/list1"/>
    <dgm:cxn modelId="{8BB63FBC-EF3E-4F1E-9237-16D73DFE3CEB}" type="presParOf" srcId="{D24BCE64-988E-48CD-9BED-2216206838B5}" destId="{A0496CB5-4638-42A0-AAEF-1B5C7F799069}" srcOrd="6" destOrd="0" presId="urn:microsoft.com/office/officeart/2005/8/layout/list1"/>
    <dgm:cxn modelId="{82606710-626C-4D33-B471-07589F8DA494}" type="presParOf" srcId="{D24BCE64-988E-48CD-9BED-2216206838B5}" destId="{44BC8124-2A35-49A9-BFAE-BEB9C9746486}" srcOrd="7" destOrd="0" presId="urn:microsoft.com/office/officeart/2005/8/layout/list1"/>
    <dgm:cxn modelId="{D758B979-8100-4EB9-BC78-6691B1CD0213}" type="presParOf" srcId="{D24BCE64-988E-48CD-9BED-2216206838B5}" destId="{6830E5CB-E09C-45F7-88D4-EE1ADD243EA9}" srcOrd="8" destOrd="0" presId="urn:microsoft.com/office/officeart/2005/8/layout/list1"/>
    <dgm:cxn modelId="{5BF55C88-2F8A-41B5-98E6-459B33B47351}" type="presParOf" srcId="{6830E5CB-E09C-45F7-88D4-EE1ADD243EA9}" destId="{69387C58-9A2A-4494-A1E8-A99F7975709E}" srcOrd="0" destOrd="0" presId="urn:microsoft.com/office/officeart/2005/8/layout/list1"/>
    <dgm:cxn modelId="{8FAE1ECA-F422-4993-9226-A8BE17CE3D3B}" type="presParOf" srcId="{6830E5CB-E09C-45F7-88D4-EE1ADD243EA9}" destId="{69426C57-770F-4A70-BFB0-3FC3C0595329}" srcOrd="1" destOrd="0" presId="urn:microsoft.com/office/officeart/2005/8/layout/list1"/>
    <dgm:cxn modelId="{8C10FEB8-53CF-43E0-AEAA-531979884947}" type="presParOf" srcId="{D24BCE64-988E-48CD-9BED-2216206838B5}" destId="{F4B88B04-DB80-4EA4-AADA-DC9AD7CA43C1}" srcOrd="9" destOrd="0" presId="urn:microsoft.com/office/officeart/2005/8/layout/list1"/>
    <dgm:cxn modelId="{D725B31D-EC1C-4418-9E22-E6755D450565}" type="presParOf" srcId="{D24BCE64-988E-48CD-9BED-2216206838B5}" destId="{230EB35D-7D82-46DB-B7AA-9209BCB3788E}" srcOrd="10" destOrd="0" presId="urn:microsoft.com/office/officeart/2005/8/layout/list1"/>
    <dgm:cxn modelId="{3D4FE30A-4E0C-4373-B89C-0854FB6D909F}" type="presParOf" srcId="{D24BCE64-988E-48CD-9BED-2216206838B5}" destId="{58E00C07-E80A-4D87-92DA-81D287654A0D}" srcOrd="11" destOrd="0" presId="urn:microsoft.com/office/officeart/2005/8/layout/list1"/>
    <dgm:cxn modelId="{C003B4D8-DA90-4F0F-A4E7-6764954B8021}" type="presParOf" srcId="{D24BCE64-988E-48CD-9BED-2216206838B5}" destId="{9778B744-7813-476F-AF17-8926C129B4AD}" srcOrd="12" destOrd="0" presId="urn:microsoft.com/office/officeart/2005/8/layout/list1"/>
    <dgm:cxn modelId="{5EE98335-6C65-4AD4-B712-FB870556FC5C}" type="presParOf" srcId="{9778B744-7813-476F-AF17-8926C129B4AD}" destId="{491C9057-8838-4F79-8E45-F9E7873C8714}" srcOrd="0" destOrd="0" presId="urn:microsoft.com/office/officeart/2005/8/layout/list1"/>
    <dgm:cxn modelId="{B0864CCB-967D-437D-9C0B-500DC915C0DF}" type="presParOf" srcId="{9778B744-7813-476F-AF17-8926C129B4AD}" destId="{D87EC503-5E28-43C0-9977-76C9B2A8C6F0}" srcOrd="1" destOrd="0" presId="urn:microsoft.com/office/officeart/2005/8/layout/list1"/>
    <dgm:cxn modelId="{F22E2BBD-8308-43C0-8B08-5519ADF0AD0F}" type="presParOf" srcId="{D24BCE64-988E-48CD-9BED-2216206838B5}" destId="{49451FD1-AD1B-4627-B567-1F7C7A923599}" srcOrd="13" destOrd="0" presId="urn:microsoft.com/office/officeart/2005/8/layout/list1"/>
    <dgm:cxn modelId="{EC6B69DE-2B9F-444B-96AF-64DDB6E22D7F}" type="presParOf" srcId="{D24BCE64-988E-48CD-9BED-2216206838B5}" destId="{8059A950-6D7A-48AD-80B8-473BC5DEFBB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A1CE3-306A-46F8-B183-DA7CB2615F75}">
      <dsp:nvSpPr>
        <dsp:cNvPr id="0" name=""/>
        <dsp:cNvSpPr/>
      </dsp:nvSpPr>
      <dsp:spPr>
        <a:xfrm>
          <a:off x="0" y="1172605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4B7FC-D786-4D8D-8DFE-D09287D5358B}">
      <dsp:nvSpPr>
        <dsp:cNvPr id="0" name=""/>
        <dsp:cNvSpPr/>
      </dsp:nvSpPr>
      <dsp:spPr>
        <a:xfrm>
          <a:off x="319727" y="186461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В игре участвуют 2 команды, которые отвечают на вопросы по очереди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186461"/>
        <a:ext cx="4476184" cy="1163263"/>
      </dsp:txXfrm>
    </dsp:sp>
    <dsp:sp modelId="{A0496CB5-4638-42A0-AAEF-1B5C7F799069}">
      <dsp:nvSpPr>
        <dsp:cNvPr id="0" name=""/>
        <dsp:cNvSpPr/>
      </dsp:nvSpPr>
      <dsp:spPr>
        <a:xfrm>
          <a:off x="0" y="2525948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27842-4507-4661-822B-16623E23F5F3}">
      <dsp:nvSpPr>
        <dsp:cNvPr id="0" name=""/>
        <dsp:cNvSpPr/>
      </dsp:nvSpPr>
      <dsp:spPr>
        <a:xfrm>
          <a:off x="319727" y="1539805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Нажимаем на мешок и из него появляется бочонок с номером вопроса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1539805"/>
        <a:ext cx="4476184" cy="1163263"/>
      </dsp:txXfrm>
    </dsp:sp>
    <dsp:sp modelId="{230EB35D-7D82-46DB-B7AA-9209BCB3788E}">
      <dsp:nvSpPr>
        <dsp:cNvPr id="0" name=""/>
        <dsp:cNvSpPr/>
      </dsp:nvSpPr>
      <dsp:spPr>
        <a:xfrm>
          <a:off x="0" y="3879292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26C57-770F-4A70-BFB0-3FC3C0595329}">
      <dsp:nvSpPr>
        <dsp:cNvPr id="0" name=""/>
        <dsp:cNvSpPr/>
      </dsp:nvSpPr>
      <dsp:spPr>
        <a:xfrm>
          <a:off x="319727" y="2893148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Нажав на бочонок открывается слайд с вопросом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2893148"/>
        <a:ext cx="4476184" cy="1163263"/>
      </dsp:txXfrm>
    </dsp:sp>
    <dsp:sp modelId="{8059A950-6D7A-48AD-80B8-473BC5DEFBB6}">
      <dsp:nvSpPr>
        <dsp:cNvPr id="0" name=""/>
        <dsp:cNvSpPr/>
      </dsp:nvSpPr>
      <dsp:spPr>
        <a:xfrm>
          <a:off x="0" y="5232636"/>
          <a:ext cx="6400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EC503-5E28-43C0-9977-76C9B2A8C6F0}">
      <dsp:nvSpPr>
        <dsp:cNvPr id="0" name=""/>
        <dsp:cNvSpPr/>
      </dsp:nvSpPr>
      <dsp:spPr>
        <a:xfrm>
          <a:off x="319727" y="4246492"/>
          <a:ext cx="4476184" cy="1163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На этом слайде нажимаем на вопрос появляется ответ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19727" y="4246492"/>
        <a:ext cx="4476184" cy="1163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04 w 2780"/>
                <a:gd name="T1" fmla="*/ 18 h 953"/>
                <a:gd name="T2" fmla="*/ 2714 w 2780"/>
                <a:gd name="T3" fmla="*/ 24 h 953"/>
                <a:gd name="T4" fmla="*/ 2647 w 2780"/>
                <a:gd name="T5" fmla="*/ 102 h 953"/>
                <a:gd name="T6" fmla="*/ 2543 w 2780"/>
                <a:gd name="T7" fmla="*/ 156 h 953"/>
                <a:gd name="T8" fmla="*/ 2537 w 2780"/>
                <a:gd name="T9" fmla="*/ 222 h 953"/>
                <a:gd name="T10" fmla="*/ 2519 w 2780"/>
                <a:gd name="T11" fmla="*/ 246 h 953"/>
                <a:gd name="T12" fmla="*/ 2501 w 2780"/>
                <a:gd name="T13" fmla="*/ 252 h 953"/>
                <a:gd name="T14" fmla="*/ 2429 w 2780"/>
                <a:gd name="T15" fmla="*/ 210 h 953"/>
                <a:gd name="T16" fmla="*/ 2288 w 2780"/>
                <a:gd name="T17" fmla="*/ 192 h 953"/>
                <a:gd name="T18" fmla="*/ 2264 w 2780"/>
                <a:gd name="T19" fmla="*/ 186 h 953"/>
                <a:gd name="T20" fmla="*/ 2246 w 2780"/>
                <a:gd name="T21" fmla="*/ 192 h 953"/>
                <a:gd name="T22" fmla="*/ 2174 w 2780"/>
                <a:gd name="T23" fmla="*/ 228 h 953"/>
                <a:gd name="T24" fmla="*/ 2138 w 2780"/>
                <a:gd name="T25" fmla="*/ 240 h 953"/>
                <a:gd name="T26" fmla="*/ 2114 w 2780"/>
                <a:gd name="T27" fmla="*/ 246 h 953"/>
                <a:gd name="T28" fmla="*/ 2102 w 2780"/>
                <a:gd name="T29" fmla="*/ 258 h 953"/>
                <a:gd name="T30" fmla="*/ 2102 w 2780"/>
                <a:gd name="T31" fmla="*/ 276 h 953"/>
                <a:gd name="T32" fmla="*/ 2079 w 2780"/>
                <a:gd name="T33" fmla="*/ 300 h 953"/>
                <a:gd name="T34" fmla="*/ 2061 w 2780"/>
                <a:gd name="T35" fmla="*/ 312 h 953"/>
                <a:gd name="T36" fmla="*/ 2049 w 2780"/>
                <a:gd name="T37" fmla="*/ 324 h 953"/>
                <a:gd name="T38" fmla="*/ 2037 w 2780"/>
                <a:gd name="T39" fmla="*/ 336 h 953"/>
                <a:gd name="T40" fmla="*/ 2003 w 2780"/>
                <a:gd name="T41" fmla="*/ 342 h 953"/>
                <a:gd name="T42" fmla="*/ 1937 w 2780"/>
                <a:gd name="T43" fmla="*/ 336 h 953"/>
                <a:gd name="T44" fmla="*/ 1901 w 2780"/>
                <a:gd name="T45" fmla="*/ 330 h 953"/>
                <a:gd name="T46" fmla="*/ 1889 w 2780"/>
                <a:gd name="T47" fmla="*/ 342 h 953"/>
                <a:gd name="T48" fmla="*/ 1877 w 2780"/>
                <a:gd name="T49" fmla="*/ 354 h 953"/>
                <a:gd name="T50" fmla="*/ 1847 w 2780"/>
                <a:gd name="T51" fmla="*/ 360 h 953"/>
                <a:gd name="T52" fmla="*/ 1788 w 2780"/>
                <a:gd name="T53" fmla="*/ 342 h 953"/>
                <a:gd name="T54" fmla="*/ 1764 w 2780"/>
                <a:gd name="T55" fmla="*/ 342 h 953"/>
                <a:gd name="T56" fmla="*/ 1740 w 2780"/>
                <a:gd name="T57" fmla="*/ 354 h 953"/>
                <a:gd name="T58" fmla="*/ 1676 w 2780"/>
                <a:gd name="T59" fmla="*/ 425 h 953"/>
                <a:gd name="T60" fmla="*/ 1634 w 2780"/>
                <a:gd name="T61" fmla="*/ 569 h 953"/>
                <a:gd name="T62" fmla="*/ 1634 w 2780"/>
                <a:gd name="T63" fmla="*/ 593 h 953"/>
                <a:gd name="T64" fmla="*/ 1640 w 2780"/>
                <a:gd name="T65" fmla="*/ 641 h 953"/>
                <a:gd name="T66" fmla="*/ 1658 w 2780"/>
                <a:gd name="T67" fmla="*/ 659 h 953"/>
                <a:gd name="T68" fmla="*/ 1652 w 2780"/>
                <a:gd name="T69" fmla="*/ 671 h 953"/>
                <a:gd name="T70" fmla="*/ 1640 w 2780"/>
                <a:gd name="T71" fmla="*/ 683 h 953"/>
                <a:gd name="T72" fmla="*/ 1562 w 2780"/>
                <a:gd name="T73" fmla="*/ 689 h 953"/>
                <a:gd name="T74" fmla="*/ 1485 w 2780"/>
                <a:gd name="T75" fmla="*/ 629 h 953"/>
                <a:gd name="T76" fmla="*/ 1349 w 2780"/>
                <a:gd name="T77" fmla="*/ 587 h 953"/>
                <a:gd name="T78" fmla="*/ 1200 w 2780"/>
                <a:gd name="T79" fmla="*/ 671 h 953"/>
                <a:gd name="T80" fmla="*/ 1028 w 2780"/>
                <a:gd name="T81" fmla="*/ 731 h 953"/>
                <a:gd name="T82" fmla="*/ 825 w 2780"/>
                <a:gd name="T83" fmla="*/ 743 h 953"/>
                <a:gd name="T84" fmla="*/ 636 w 2780"/>
                <a:gd name="T85" fmla="*/ 701 h 953"/>
                <a:gd name="T86" fmla="*/ 576 w 2780"/>
                <a:gd name="T87" fmla="*/ 695 h 953"/>
                <a:gd name="T88" fmla="*/ 564 w 2780"/>
                <a:gd name="T89" fmla="*/ 701 h 953"/>
                <a:gd name="T90" fmla="*/ 528 w 2780"/>
                <a:gd name="T91" fmla="*/ 731 h 953"/>
                <a:gd name="T92" fmla="*/ 440 w 2780"/>
                <a:gd name="T93" fmla="*/ 809 h 953"/>
                <a:gd name="T94" fmla="*/ 410 w 2780"/>
                <a:gd name="T95" fmla="*/ 821 h 953"/>
                <a:gd name="T96" fmla="*/ 386 w 2780"/>
                <a:gd name="T97" fmla="*/ 821 h 953"/>
                <a:gd name="T98" fmla="*/ 339 w 2780"/>
                <a:gd name="T99" fmla="*/ 827 h 953"/>
                <a:gd name="T100" fmla="*/ 213 w 2780"/>
                <a:gd name="T101" fmla="*/ 851 h 953"/>
                <a:gd name="T102" fmla="*/ 177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16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9468-0105-4261-9752-1ECA02875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2F76-B339-4D61-888A-4BBD55B7E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199A8-EA26-44DC-97EF-B1F085978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8 w 2123"/>
                <a:gd name="T1" fmla="*/ 834 h 1696"/>
                <a:gd name="T2" fmla="*/ 532 w 2123"/>
                <a:gd name="T3" fmla="*/ 547 h 1696"/>
                <a:gd name="T4" fmla="*/ 658 w 2123"/>
                <a:gd name="T5" fmla="*/ 317 h 1696"/>
                <a:gd name="T6" fmla="*/ 907 w 2123"/>
                <a:gd name="T7" fmla="*/ 470 h 1696"/>
                <a:gd name="T8" fmla="*/ 1190 w 2123"/>
                <a:gd name="T9" fmla="*/ 695 h 1696"/>
                <a:gd name="T10" fmla="*/ 1451 w 2123"/>
                <a:gd name="T11" fmla="*/ 887 h 1696"/>
                <a:gd name="T12" fmla="*/ 1764 w 2123"/>
                <a:gd name="T13" fmla="*/ 1088 h 1696"/>
                <a:gd name="T14" fmla="*/ 1843 w 2123"/>
                <a:gd name="T15" fmla="*/ 1130 h 1696"/>
                <a:gd name="T16" fmla="*/ 1799 w 2123"/>
                <a:gd name="T17" fmla="*/ 1084 h 1696"/>
                <a:gd name="T18" fmla="*/ 1383 w 2123"/>
                <a:gd name="T19" fmla="*/ 801 h 1696"/>
                <a:gd name="T20" fmla="*/ 1064 w 2123"/>
                <a:gd name="T21" fmla="*/ 547 h 1696"/>
                <a:gd name="T22" fmla="*/ 707 w 2123"/>
                <a:gd name="T23" fmla="*/ 263 h 1696"/>
                <a:gd name="T24" fmla="*/ 979 w 2123"/>
                <a:gd name="T25" fmla="*/ 249 h 1696"/>
                <a:gd name="T26" fmla="*/ 1258 w 2123"/>
                <a:gd name="T27" fmla="*/ 254 h 1696"/>
                <a:gd name="T28" fmla="*/ 1582 w 2123"/>
                <a:gd name="T29" fmla="*/ 215 h 1696"/>
                <a:gd name="T30" fmla="*/ 2079 w 2123"/>
                <a:gd name="T31" fmla="*/ 157 h 1696"/>
                <a:gd name="T32" fmla="*/ 2031 w 2123"/>
                <a:gd name="T33" fmla="*/ 139 h 1696"/>
                <a:gd name="T34" fmla="*/ 1511 w 2123"/>
                <a:gd name="T35" fmla="*/ 206 h 1696"/>
                <a:gd name="T36" fmla="*/ 1184 w 2123"/>
                <a:gd name="T37" fmla="*/ 220 h 1696"/>
                <a:gd name="T38" fmla="*/ 743 w 2123"/>
                <a:gd name="T39" fmla="*/ 206 h 1696"/>
                <a:gd name="T40" fmla="*/ 803 w 2123"/>
                <a:gd name="T41" fmla="*/ 182 h 1696"/>
                <a:gd name="T42" fmla="*/ 1118 w 2123"/>
                <a:gd name="T43" fmla="*/ 0 h 1696"/>
                <a:gd name="T44" fmla="*/ 1064 w 2123"/>
                <a:gd name="T45" fmla="*/ 24 h 1696"/>
                <a:gd name="T46" fmla="*/ 990 w 2123"/>
                <a:gd name="T47" fmla="*/ 67 h 1696"/>
                <a:gd name="T48" fmla="*/ 839 w 2123"/>
                <a:gd name="T49" fmla="*/ 153 h 1696"/>
                <a:gd name="T50" fmla="*/ 658 w 2123"/>
                <a:gd name="T51" fmla="*/ 225 h 1696"/>
                <a:gd name="T52" fmla="*/ 622 w 2123"/>
                <a:gd name="T53" fmla="*/ 288 h 1696"/>
                <a:gd name="T54" fmla="*/ 297 w 2123"/>
                <a:gd name="T55" fmla="*/ 470 h 1696"/>
                <a:gd name="T56" fmla="*/ 0 w 2123"/>
                <a:gd name="T57" fmla="*/ 581 h 1696"/>
                <a:gd name="T58" fmla="*/ 0 w 2123"/>
                <a:gd name="T59" fmla="*/ 585 h 1696"/>
                <a:gd name="T60" fmla="*/ 0 w 2123"/>
                <a:gd name="T61" fmla="*/ 614 h 1696"/>
                <a:gd name="T62" fmla="*/ 291 w 2123"/>
                <a:gd name="T63" fmla="*/ 508 h 1696"/>
                <a:gd name="T64" fmla="*/ 580 w 2123"/>
                <a:gd name="T65" fmla="*/ 345 h 1696"/>
                <a:gd name="T66" fmla="*/ 496 w 2123"/>
                <a:gd name="T67" fmla="*/ 537 h 1696"/>
                <a:gd name="T68" fmla="*/ 514 w 2123"/>
                <a:gd name="T69" fmla="*/ 796 h 1696"/>
                <a:gd name="T70" fmla="*/ 452 w 2123"/>
                <a:gd name="T71" fmla="*/ 934 h 1696"/>
                <a:gd name="T72" fmla="*/ 321 w 2123"/>
                <a:gd name="T73" fmla="*/ 1184 h 1696"/>
                <a:gd name="T74" fmla="*/ 315 w 2123"/>
                <a:gd name="T75" fmla="*/ 1357 h 1696"/>
                <a:gd name="T76" fmla="*/ 321 w 2123"/>
                <a:gd name="T77" fmla="*/ 1357 h 1696"/>
                <a:gd name="T78" fmla="*/ 339 w 2123"/>
                <a:gd name="T79" fmla="*/ 1242 h 1696"/>
                <a:gd name="T80" fmla="*/ 568 w 2123"/>
                <a:gd name="T81" fmla="*/ 834 h 1696"/>
                <a:gd name="T82" fmla="*/ 568 w 2123"/>
                <a:gd name="T83" fmla="*/ 834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7 w 969"/>
                <a:gd name="T1" fmla="*/ 1198 h 1192"/>
                <a:gd name="T2" fmla="*/ 498 w 969"/>
                <a:gd name="T3" fmla="*/ 1204 h 1192"/>
                <a:gd name="T4" fmla="*/ 588 w 969"/>
                <a:gd name="T5" fmla="*/ 1162 h 1192"/>
                <a:gd name="T6" fmla="*/ 825 w 969"/>
                <a:gd name="T7" fmla="*/ 1097 h 1192"/>
                <a:gd name="T8" fmla="*/ 949 w 969"/>
                <a:gd name="T9" fmla="*/ 1067 h 1192"/>
                <a:gd name="T10" fmla="*/ 771 w 969"/>
                <a:gd name="T11" fmla="*/ 998 h 1192"/>
                <a:gd name="T12" fmla="*/ 564 w 969"/>
                <a:gd name="T13" fmla="*/ 961 h 1192"/>
                <a:gd name="T14" fmla="*/ 201 w 969"/>
                <a:gd name="T15" fmla="*/ 979 h 1192"/>
                <a:gd name="T16" fmla="*/ 303 w 969"/>
                <a:gd name="T17" fmla="*/ 901 h 1192"/>
                <a:gd name="T18" fmla="*/ 504 w 969"/>
                <a:gd name="T19" fmla="*/ 811 h 1192"/>
                <a:gd name="T20" fmla="*/ 706 w 969"/>
                <a:gd name="T21" fmla="*/ 679 h 1192"/>
                <a:gd name="T22" fmla="*/ 712 w 969"/>
                <a:gd name="T23" fmla="*/ 679 h 1192"/>
                <a:gd name="T24" fmla="*/ 724 w 969"/>
                <a:gd name="T25" fmla="*/ 673 h 1192"/>
                <a:gd name="T26" fmla="*/ 765 w 969"/>
                <a:gd name="T27" fmla="*/ 655 h 1192"/>
                <a:gd name="T28" fmla="*/ 789 w 969"/>
                <a:gd name="T29" fmla="*/ 649 h 1192"/>
                <a:gd name="T30" fmla="*/ 801 w 969"/>
                <a:gd name="T31" fmla="*/ 637 h 1192"/>
                <a:gd name="T32" fmla="*/ 807 w 969"/>
                <a:gd name="T33" fmla="*/ 625 h 1192"/>
                <a:gd name="T34" fmla="*/ 801 w 969"/>
                <a:gd name="T35" fmla="*/ 619 h 1192"/>
                <a:gd name="T36" fmla="*/ 795 w 969"/>
                <a:gd name="T37" fmla="*/ 607 h 1192"/>
                <a:gd name="T38" fmla="*/ 795 w 969"/>
                <a:gd name="T39" fmla="*/ 579 h 1192"/>
                <a:gd name="T40" fmla="*/ 807 w 969"/>
                <a:gd name="T41" fmla="*/ 549 h 1192"/>
                <a:gd name="T42" fmla="*/ 819 w 969"/>
                <a:gd name="T43" fmla="*/ 519 h 1192"/>
                <a:gd name="T44" fmla="*/ 837 w 969"/>
                <a:gd name="T45" fmla="*/ 489 h 1192"/>
                <a:gd name="T46" fmla="*/ 849 w 969"/>
                <a:gd name="T47" fmla="*/ 459 h 1192"/>
                <a:gd name="T48" fmla="*/ 857 w 969"/>
                <a:gd name="T49" fmla="*/ 441 h 1192"/>
                <a:gd name="T50" fmla="*/ 865 w 969"/>
                <a:gd name="T51" fmla="*/ 435 h 1192"/>
                <a:gd name="T52" fmla="*/ 865 w 969"/>
                <a:gd name="T53" fmla="*/ 351 h 1192"/>
                <a:gd name="T54" fmla="*/ 865 w 969"/>
                <a:gd name="T55" fmla="*/ 345 h 1192"/>
                <a:gd name="T56" fmla="*/ 871 w 969"/>
                <a:gd name="T57" fmla="*/ 339 h 1192"/>
                <a:gd name="T58" fmla="*/ 889 w 969"/>
                <a:gd name="T59" fmla="*/ 309 h 1192"/>
                <a:gd name="T60" fmla="*/ 901 w 969"/>
                <a:gd name="T61" fmla="*/ 273 h 1192"/>
                <a:gd name="T62" fmla="*/ 913 w 969"/>
                <a:gd name="T63" fmla="*/ 243 h 1192"/>
                <a:gd name="T64" fmla="*/ 919 w 969"/>
                <a:gd name="T65" fmla="*/ 231 h 1192"/>
                <a:gd name="T66" fmla="*/ 925 w 969"/>
                <a:gd name="T67" fmla="*/ 219 h 1192"/>
                <a:gd name="T68" fmla="*/ 943 w 969"/>
                <a:gd name="T69" fmla="*/ 173 h 1192"/>
                <a:gd name="T70" fmla="*/ 961 w 969"/>
                <a:gd name="T71" fmla="*/ 137 h 1192"/>
                <a:gd name="T72" fmla="*/ 967 w 969"/>
                <a:gd name="T73" fmla="*/ 125 h 1192"/>
                <a:gd name="T74" fmla="*/ 967 w 969"/>
                <a:gd name="T75" fmla="*/ 119 h 1192"/>
                <a:gd name="T76" fmla="*/ 985 w 969"/>
                <a:gd name="T77" fmla="*/ 0 h 1192"/>
                <a:gd name="T78" fmla="*/ 961 w 969"/>
                <a:gd name="T79" fmla="*/ 47 h 1192"/>
                <a:gd name="T80" fmla="*/ 795 w 969"/>
                <a:gd name="T81" fmla="*/ 113 h 1192"/>
                <a:gd name="T82" fmla="*/ 718 w 969"/>
                <a:gd name="T83" fmla="*/ 161 h 1192"/>
                <a:gd name="T84" fmla="*/ 468 w 969"/>
                <a:gd name="T85" fmla="*/ 237 h 1192"/>
                <a:gd name="T86" fmla="*/ 285 w 969"/>
                <a:gd name="T87" fmla="*/ 291 h 1192"/>
                <a:gd name="T88" fmla="*/ 177 w 969"/>
                <a:gd name="T89" fmla="*/ 297 h 1192"/>
                <a:gd name="T90" fmla="*/ 12 w 969"/>
                <a:gd name="T91" fmla="*/ 489 h 1192"/>
                <a:gd name="T92" fmla="*/ 0 w 969"/>
                <a:gd name="T93" fmla="*/ 513 h 1192"/>
                <a:gd name="T94" fmla="*/ 0 w 969"/>
                <a:gd name="T95" fmla="*/ 1198 h 1192"/>
                <a:gd name="T96" fmla="*/ 96 w 969"/>
                <a:gd name="T97" fmla="*/ 1192 h 1192"/>
                <a:gd name="T98" fmla="*/ 327 w 969"/>
                <a:gd name="T99" fmla="*/ 1198 h 1192"/>
                <a:gd name="T100" fmla="*/ 327 w 969"/>
                <a:gd name="T101" fmla="*/ 1198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0 w 2176"/>
                <a:gd name="T1" fmla="*/ 775 h 1505"/>
                <a:gd name="T2" fmla="*/ 1210 w 2176"/>
                <a:gd name="T3" fmla="*/ 1243 h 1505"/>
                <a:gd name="T4" fmla="*/ 972 w 2176"/>
                <a:gd name="T5" fmla="*/ 1201 h 1505"/>
                <a:gd name="T6" fmla="*/ 735 w 2176"/>
                <a:gd name="T7" fmla="*/ 1135 h 1505"/>
                <a:gd name="T8" fmla="*/ 450 w 2176"/>
                <a:gd name="T9" fmla="*/ 1117 h 1505"/>
                <a:gd name="T10" fmla="*/ 0 w 2176"/>
                <a:gd name="T11" fmla="*/ 1087 h 1505"/>
                <a:gd name="T12" fmla="*/ 30 w 2176"/>
                <a:gd name="T13" fmla="*/ 1123 h 1505"/>
                <a:gd name="T14" fmla="*/ 504 w 2176"/>
                <a:gd name="T15" fmla="*/ 1141 h 1505"/>
                <a:gd name="T16" fmla="*/ 789 w 2176"/>
                <a:gd name="T17" fmla="*/ 1195 h 1505"/>
                <a:gd name="T18" fmla="*/ 1150 w 2176"/>
                <a:gd name="T19" fmla="*/ 1313 h 1505"/>
                <a:gd name="T20" fmla="*/ 1086 w 2176"/>
                <a:gd name="T21" fmla="*/ 1331 h 1505"/>
                <a:gd name="T22" fmla="*/ 723 w 2176"/>
                <a:gd name="T23" fmla="*/ 1517 h 1505"/>
                <a:gd name="T24" fmla="*/ 777 w 2176"/>
                <a:gd name="T25" fmla="*/ 1493 h 1505"/>
                <a:gd name="T26" fmla="*/ 877 w 2176"/>
                <a:gd name="T27" fmla="*/ 1451 h 1505"/>
                <a:gd name="T28" fmla="*/ 1038 w 2176"/>
                <a:gd name="T29" fmla="*/ 1367 h 1505"/>
                <a:gd name="T30" fmla="*/ 1234 w 2176"/>
                <a:gd name="T31" fmla="*/ 1307 h 1505"/>
                <a:gd name="T32" fmla="*/ 1287 w 2176"/>
                <a:gd name="T33" fmla="*/ 1231 h 1505"/>
                <a:gd name="T34" fmla="*/ 1660 w 2176"/>
                <a:gd name="T35" fmla="*/ 1051 h 1505"/>
                <a:gd name="T36" fmla="*/ 1963 w 2176"/>
                <a:gd name="T37" fmla="*/ 961 h 1505"/>
                <a:gd name="T38" fmla="*/ 2212 w 2176"/>
                <a:gd name="T39" fmla="*/ 829 h 1505"/>
                <a:gd name="T40" fmla="*/ 1993 w 2176"/>
                <a:gd name="T41" fmla="*/ 919 h 1505"/>
                <a:gd name="T42" fmla="*/ 1684 w 2176"/>
                <a:gd name="T43" fmla="*/ 997 h 1505"/>
                <a:gd name="T44" fmla="*/ 1363 w 2176"/>
                <a:gd name="T45" fmla="*/ 1159 h 1505"/>
                <a:gd name="T46" fmla="*/ 1525 w 2176"/>
                <a:gd name="T47" fmla="*/ 913 h 1505"/>
                <a:gd name="T48" fmla="*/ 1648 w 2176"/>
                <a:gd name="T49" fmla="*/ 549 h 1505"/>
                <a:gd name="T50" fmla="*/ 1768 w 2176"/>
                <a:gd name="T51" fmla="*/ 376 h 1505"/>
                <a:gd name="T52" fmla="*/ 2011 w 2176"/>
                <a:gd name="T53" fmla="*/ 60 h 1505"/>
                <a:gd name="T54" fmla="*/ 2035 w 2176"/>
                <a:gd name="T55" fmla="*/ 0 h 1505"/>
                <a:gd name="T56" fmla="*/ 2005 w 2176"/>
                <a:gd name="T57" fmla="*/ 0 h 1505"/>
                <a:gd name="T58" fmla="*/ 1624 w 2176"/>
                <a:gd name="T59" fmla="*/ 484 h 1505"/>
                <a:gd name="T60" fmla="*/ 1501 w 2176"/>
                <a:gd name="T61" fmla="*/ 895 h 1505"/>
                <a:gd name="T62" fmla="*/ 1275 w 2176"/>
                <a:gd name="T63" fmla="*/ 1183 h 1505"/>
                <a:gd name="T64" fmla="*/ 1150 w 2176"/>
                <a:gd name="T65" fmla="*/ 913 h 1505"/>
                <a:gd name="T66" fmla="*/ 1026 w 2176"/>
                <a:gd name="T67" fmla="*/ 544 h 1505"/>
                <a:gd name="T68" fmla="*/ 901 w 2176"/>
                <a:gd name="T69" fmla="*/ 222 h 1505"/>
                <a:gd name="T70" fmla="*/ 801 w 2176"/>
                <a:gd name="T71" fmla="*/ 0 h 1505"/>
                <a:gd name="T72" fmla="*/ 765 w 2176"/>
                <a:gd name="T73" fmla="*/ 0 h 1505"/>
                <a:gd name="T74" fmla="*/ 919 w 2176"/>
                <a:gd name="T75" fmla="*/ 358 h 1505"/>
                <a:gd name="T76" fmla="*/ 1050 w 2176"/>
                <a:gd name="T77" fmla="*/ 775 h 1505"/>
                <a:gd name="T78" fmla="*/ 1050 w 2176"/>
                <a:gd name="T79" fmla="*/ 775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5 w 813"/>
                <a:gd name="T1" fmla="*/ 568 h 804"/>
                <a:gd name="T2" fmla="*/ 333 w 813"/>
                <a:gd name="T3" fmla="*/ 442 h 804"/>
                <a:gd name="T4" fmla="*/ 654 w 813"/>
                <a:gd name="T5" fmla="*/ 220 h 804"/>
                <a:gd name="T6" fmla="*/ 825 w 813"/>
                <a:gd name="T7" fmla="*/ 0 h 804"/>
                <a:gd name="T8" fmla="*/ 687 w 813"/>
                <a:gd name="T9" fmla="*/ 150 h 804"/>
                <a:gd name="T10" fmla="*/ 148 w 813"/>
                <a:gd name="T11" fmla="*/ 508 h 804"/>
                <a:gd name="T12" fmla="*/ 0 w 813"/>
                <a:gd name="T13" fmla="*/ 740 h 804"/>
                <a:gd name="T14" fmla="*/ 0 w 813"/>
                <a:gd name="T15" fmla="*/ 812 h 804"/>
                <a:gd name="T16" fmla="*/ 165 w 813"/>
                <a:gd name="T17" fmla="*/ 568 h 804"/>
                <a:gd name="T18" fmla="*/ 165 w 813"/>
                <a:gd name="T19" fmla="*/ 568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8 w 759"/>
                <a:gd name="T1" fmla="*/ 66 h 107"/>
                <a:gd name="T2" fmla="*/ 771 w 759"/>
                <a:gd name="T3" fmla="*/ 0 h 107"/>
                <a:gd name="T4" fmla="*/ 504 w 759"/>
                <a:gd name="T5" fmla="*/ 36 h 107"/>
                <a:gd name="T6" fmla="*/ 142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8 w 759"/>
                <a:gd name="T15" fmla="*/ 66 h 107"/>
                <a:gd name="T16" fmla="*/ 468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1 w 3169"/>
                <a:gd name="T1" fmla="*/ 243 h 743"/>
                <a:gd name="T2" fmla="*/ 1762 w 3169"/>
                <a:gd name="T3" fmla="*/ 237 h 743"/>
                <a:gd name="T4" fmla="*/ 2123 w 3169"/>
                <a:gd name="T5" fmla="*/ 255 h 743"/>
                <a:gd name="T6" fmla="*/ 2545 w 3169"/>
                <a:gd name="T7" fmla="*/ 237 h 743"/>
                <a:gd name="T8" fmla="*/ 3221 w 3169"/>
                <a:gd name="T9" fmla="*/ 208 h 743"/>
                <a:gd name="T10" fmla="*/ 3167 w 3169"/>
                <a:gd name="T11" fmla="*/ 190 h 743"/>
                <a:gd name="T12" fmla="*/ 2462 w 3169"/>
                <a:gd name="T13" fmla="*/ 225 h 743"/>
                <a:gd name="T14" fmla="*/ 2035 w 3169"/>
                <a:gd name="T15" fmla="*/ 225 h 743"/>
                <a:gd name="T16" fmla="*/ 1483 w 3169"/>
                <a:gd name="T17" fmla="*/ 190 h 743"/>
                <a:gd name="T18" fmla="*/ 1567 w 3169"/>
                <a:gd name="T19" fmla="*/ 168 h 743"/>
                <a:gd name="T20" fmla="*/ 2071 w 3169"/>
                <a:gd name="T21" fmla="*/ 0 h 743"/>
                <a:gd name="T22" fmla="*/ 1993 w 3169"/>
                <a:gd name="T23" fmla="*/ 24 h 743"/>
                <a:gd name="T24" fmla="*/ 1868 w 3169"/>
                <a:gd name="T25" fmla="*/ 66 h 743"/>
                <a:gd name="T26" fmla="*/ 1630 w 3169"/>
                <a:gd name="T27" fmla="*/ 138 h 743"/>
                <a:gd name="T28" fmla="*/ 1362 w 3169"/>
                <a:gd name="T29" fmla="*/ 202 h 743"/>
                <a:gd name="T30" fmla="*/ 1288 w 3169"/>
                <a:gd name="T31" fmla="*/ 255 h 743"/>
                <a:gd name="T32" fmla="*/ 777 w 3169"/>
                <a:gd name="T33" fmla="*/ 417 h 743"/>
                <a:gd name="T34" fmla="*/ 339 w 3169"/>
                <a:gd name="T35" fmla="*/ 507 h 743"/>
                <a:gd name="T36" fmla="*/ 0 w 3169"/>
                <a:gd name="T37" fmla="*/ 625 h 743"/>
                <a:gd name="T38" fmla="*/ 303 w 3169"/>
                <a:gd name="T39" fmla="*/ 543 h 743"/>
                <a:gd name="T40" fmla="*/ 747 w 3169"/>
                <a:gd name="T41" fmla="*/ 453 h 743"/>
                <a:gd name="T42" fmla="*/ 1198 w 3169"/>
                <a:gd name="T43" fmla="*/ 315 h 743"/>
                <a:gd name="T44" fmla="*/ 997 w 3169"/>
                <a:gd name="T45" fmla="*/ 495 h 743"/>
                <a:gd name="T46" fmla="*/ 883 w 3169"/>
                <a:gd name="T47" fmla="*/ 751 h 743"/>
                <a:gd name="T48" fmla="*/ 877 w 3169"/>
                <a:gd name="T49" fmla="*/ 751 h 743"/>
                <a:gd name="T50" fmla="*/ 949 w 3169"/>
                <a:gd name="T51" fmla="*/ 751 h 743"/>
                <a:gd name="T52" fmla="*/ 1038 w 3169"/>
                <a:gd name="T53" fmla="*/ 501 h 743"/>
                <a:gd name="T54" fmla="*/ 1317 w 3169"/>
                <a:gd name="T55" fmla="*/ 285 h 743"/>
                <a:gd name="T56" fmla="*/ 1555 w 3169"/>
                <a:gd name="T57" fmla="*/ 453 h 743"/>
                <a:gd name="T58" fmla="*/ 1798 w 3169"/>
                <a:gd name="T59" fmla="*/ 685 h 743"/>
                <a:gd name="T60" fmla="*/ 1886 w 3169"/>
                <a:gd name="T61" fmla="*/ 751 h 743"/>
                <a:gd name="T62" fmla="*/ 1951 w 3169"/>
                <a:gd name="T63" fmla="*/ 751 h 743"/>
                <a:gd name="T64" fmla="*/ 1720 w 3169"/>
                <a:gd name="T65" fmla="*/ 531 h 743"/>
                <a:gd name="T66" fmla="*/ 1411 w 3169"/>
                <a:gd name="T67" fmla="*/ 243 h 743"/>
                <a:gd name="T68" fmla="*/ 1411 w 3169"/>
                <a:gd name="T69" fmla="*/ 243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74 w 2153"/>
                <a:gd name="T1" fmla="*/ 859 h 1930"/>
                <a:gd name="T2" fmla="*/ 1969 w 2153"/>
                <a:gd name="T3" fmla="*/ 1027 h 1930"/>
                <a:gd name="T4" fmla="*/ 2087 w 2153"/>
                <a:gd name="T5" fmla="*/ 1176 h 1930"/>
                <a:gd name="T6" fmla="*/ 2153 w 2153"/>
                <a:gd name="T7" fmla="*/ 1258 h 1930"/>
                <a:gd name="T8" fmla="*/ 2189 w 2153"/>
                <a:gd name="T9" fmla="*/ 1306 h 1930"/>
                <a:gd name="T10" fmla="*/ 1921 w 2153"/>
                <a:gd name="T11" fmla="*/ 985 h 1930"/>
                <a:gd name="T12" fmla="*/ 1892 w 2153"/>
                <a:gd name="T13" fmla="*/ 937 h 1930"/>
                <a:gd name="T14" fmla="*/ 1812 w 2153"/>
                <a:gd name="T15" fmla="*/ 1252 h 1930"/>
                <a:gd name="T16" fmla="*/ 1798 w 2153"/>
                <a:gd name="T17" fmla="*/ 1498 h 1930"/>
                <a:gd name="T18" fmla="*/ 1850 w 2153"/>
                <a:gd name="T19" fmla="*/ 1922 h 1930"/>
                <a:gd name="T20" fmla="*/ 1819 w 2153"/>
                <a:gd name="T21" fmla="*/ 1946 h 1930"/>
                <a:gd name="T22" fmla="*/ 1774 w 2153"/>
                <a:gd name="T23" fmla="*/ 1546 h 1930"/>
                <a:gd name="T24" fmla="*/ 1756 w 2153"/>
                <a:gd name="T25" fmla="*/ 1300 h 1930"/>
                <a:gd name="T26" fmla="*/ 1792 w 2153"/>
                <a:gd name="T27" fmla="*/ 1093 h 1930"/>
                <a:gd name="T28" fmla="*/ 1798 w 2153"/>
                <a:gd name="T29" fmla="*/ 883 h 1930"/>
                <a:gd name="T30" fmla="*/ 1288 w 2153"/>
                <a:gd name="T31" fmla="*/ 1015 h 1930"/>
                <a:gd name="T32" fmla="*/ 837 w 2153"/>
                <a:gd name="T33" fmla="*/ 1140 h 1930"/>
                <a:gd name="T34" fmla="*/ 327 w 2153"/>
                <a:gd name="T35" fmla="*/ 1324 h 1930"/>
                <a:gd name="T36" fmla="*/ 18 w 2153"/>
                <a:gd name="T37" fmla="*/ 1432 h 1930"/>
                <a:gd name="T38" fmla="*/ 315 w 2153"/>
                <a:gd name="T39" fmla="*/ 1294 h 1930"/>
                <a:gd name="T40" fmla="*/ 694 w 2153"/>
                <a:gd name="T41" fmla="*/ 1152 h 1930"/>
                <a:gd name="T42" fmla="*/ 1038 w 2153"/>
                <a:gd name="T43" fmla="*/ 1045 h 1930"/>
                <a:gd name="T44" fmla="*/ 1435 w 2153"/>
                <a:gd name="T45" fmla="*/ 937 h 1930"/>
                <a:gd name="T46" fmla="*/ 1720 w 2153"/>
                <a:gd name="T47" fmla="*/ 823 h 1930"/>
                <a:gd name="T48" fmla="*/ 1357 w 2153"/>
                <a:gd name="T49" fmla="*/ 627 h 1930"/>
                <a:gd name="T50" fmla="*/ 877 w 2153"/>
                <a:gd name="T51" fmla="*/ 519 h 1930"/>
                <a:gd name="T52" fmla="*/ 231 w 2153"/>
                <a:gd name="T53" fmla="*/ 161 h 1930"/>
                <a:gd name="T54" fmla="*/ 0 w 2153"/>
                <a:gd name="T55" fmla="*/ 83 h 1930"/>
                <a:gd name="T56" fmla="*/ 333 w 2153"/>
                <a:gd name="T57" fmla="*/ 179 h 1930"/>
                <a:gd name="T58" fmla="*/ 724 w 2153"/>
                <a:gd name="T59" fmla="*/ 387 h 1930"/>
                <a:gd name="T60" fmla="*/ 949 w 2153"/>
                <a:gd name="T61" fmla="*/ 495 h 1930"/>
                <a:gd name="T62" fmla="*/ 1375 w 2153"/>
                <a:gd name="T63" fmla="*/ 597 h 1930"/>
                <a:gd name="T64" fmla="*/ 1678 w 2153"/>
                <a:gd name="T65" fmla="*/ 751 h 1930"/>
                <a:gd name="T66" fmla="*/ 1447 w 2153"/>
                <a:gd name="T67" fmla="*/ 465 h 1930"/>
                <a:gd name="T68" fmla="*/ 1306 w 2153"/>
                <a:gd name="T69" fmla="*/ 191 h 1930"/>
                <a:gd name="T70" fmla="*/ 1174 w 2153"/>
                <a:gd name="T71" fmla="*/ 0 h 1930"/>
                <a:gd name="T72" fmla="*/ 1363 w 2153"/>
                <a:gd name="T73" fmla="*/ 215 h 1930"/>
                <a:gd name="T74" fmla="*/ 1513 w 2153"/>
                <a:gd name="T75" fmla="*/ 489 h 1930"/>
                <a:gd name="T76" fmla="*/ 1774 w 2153"/>
                <a:gd name="T77" fmla="*/ 811 h 1930"/>
                <a:gd name="T78" fmla="*/ 1874 w 2153"/>
                <a:gd name="T79" fmla="*/ 859 h 1930"/>
                <a:gd name="T80" fmla="*/ 1874 w 2153"/>
                <a:gd name="T81" fmla="*/ 859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D712E-7C25-4BAD-BF86-ACB59A88F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E7D10-7275-44F9-9BC1-ED0110EB8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11D6-2003-453A-92E7-BEB8A177F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29FD1-77FF-41E8-8EDE-B6C838B11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22DF2-FCB7-480A-8189-95422D56D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0DC4-FBD1-43CF-96AE-72E3D10EB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42EB3-7985-4E45-84BC-E19D5EB3B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AC00A-E6E4-4931-A1F0-455DDE265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27D96-D895-4041-8409-D20B033F7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40C4-9B1F-4AC5-A5F4-60DC6F6C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6EDAA-8C18-474B-9629-DF9F86024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3C35E-AB15-40DC-ABA1-9CB47C80A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E7BD-3ECD-4961-A756-35C73EDA7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38B55-B610-463B-BA5C-5F6786A09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8926-C963-4D4D-8926-23E8C31D1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787E-9971-4D96-95A0-36C8BDC6D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BEAA6-787B-4F9D-B158-DB0584401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6E9C6-9D5B-4165-888F-9BA43CD12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78297-DB1C-4A95-A0D3-2A497F8DC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ED485-FE7D-4A55-8A4F-6C99D4ABD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097D9-1FA4-424F-B0E3-26958FF21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FD2C-81FF-407E-890B-21B2157A5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9E39B-4437-441C-A85B-47805567E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D1864-6D07-44C5-97FE-4D9847AFF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5CC9C-FB5A-4FA2-B558-CE98651E3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5B37E-8A8F-4AB6-BDED-A9232883A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8CAB4-603B-4F4B-B003-5346FEC9D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1DFF0-C76F-484E-A49D-A5B7DA8AF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71E28-458E-4908-BB76-C10E4C9E8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1711D-AEC3-4C2D-A51F-505AAE3A1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04 w 2780"/>
                <a:gd name="T1" fmla="*/ 18 h 953"/>
                <a:gd name="T2" fmla="*/ 2714 w 2780"/>
                <a:gd name="T3" fmla="*/ 24 h 953"/>
                <a:gd name="T4" fmla="*/ 2647 w 2780"/>
                <a:gd name="T5" fmla="*/ 102 h 953"/>
                <a:gd name="T6" fmla="*/ 2543 w 2780"/>
                <a:gd name="T7" fmla="*/ 156 h 953"/>
                <a:gd name="T8" fmla="*/ 2537 w 2780"/>
                <a:gd name="T9" fmla="*/ 222 h 953"/>
                <a:gd name="T10" fmla="*/ 2519 w 2780"/>
                <a:gd name="T11" fmla="*/ 246 h 953"/>
                <a:gd name="T12" fmla="*/ 2501 w 2780"/>
                <a:gd name="T13" fmla="*/ 252 h 953"/>
                <a:gd name="T14" fmla="*/ 2429 w 2780"/>
                <a:gd name="T15" fmla="*/ 210 h 953"/>
                <a:gd name="T16" fmla="*/ 2288 w 2780"/>
                <a:gd name="T17" fmla="*/ 192 h 953"/>
                <a:gd name="T18" fmla="*/ 2264 w 2780"/>
                <a:gd name="T19" fmla="*/ 186 h 953"/>
                <a:gd name="T20" fmla="*/ 2246 w 2780"/>
                <a:gd name="T21" fmla="*/ 192 h 953"/>
                <a:gd name="T22" fmla="*/ 2174 w 2780"/>
                <a:gd name="T23" fmla="*/ 228 h 953"/>
                <a:gd name="T24" fmla="*/ 2138 w 2780"/>
                <a:gd name="T25" fmla="*/ 240 h 953"/>
                <a:gd name="T26" fmla="*/ 2114 w 2780"/>
                <a:gd name="T27" fmla="*/ 246 h 953"/>
                <a:gd name="T28" fmla="*/ 2102 w 2780"/>
                <a:gd name="T29" fmla="*/ 258 h 953"/>
                <a:gd name="T30" fmla="*/ 2102 w 2780"/>
                <a:gd name="T31" fmla="*/ 276 h 953"/>
                <a:gd name="T32" fmla="*/ 2079 w 2780"/>
                <a:gd name="T33" fmla="*/ 300 h 953"/>
                <a:gd name="T34" fmla="*/ 2061 w 2780"/>
                <a:gd name="T35" fmla="*/ 312 h 953"/>
                <a:gd name="T36" fmla="*/ 2049 w 2780"/>
                <a:gd name="T37" fmla="*/ 324 h 953"/>
                <a:gd name="T38" fmla="*/ 2037 w 2780"/>
                <a:gd name="T39" fmla="*/ 336 h 953"/>
                <a:gd name="T40" fmla="*/ 2003 w 2780"/>
                <a:gd name="T41" fmla="*/ 342 h 953"/>
                <a:gd name="T42" fmla="*/ 1937 w 2780"/>
                <a:gd name="T43" fmla="*/ 336 h 953"/>
                <a:gd name="T44" fmla="*/ 1901 w 2780"/>
                <a:gd name="T45" fmla="*/ 330 h 953"/>
                <a:gd name="T46" fmla="*/ 1889 w 2780"/>
                <a:gd name="T47" fmla="*/ 342 h 953"/>
                <a:gd name="T48" fmla="*/ 1877 w 2780"/>
                <a:gd name="T49" fmla="*/ 354 h 953"/>
                <a:gd name="T50" fmla="*/ 1847 w 2780"/>
                <a:gd name="T51" fmla="*/ 360 h 953"/>
                <a:gd name="T52" fmla="*/ 1788 w 2780"/>
                <a:gd name="T53" fmla="*/ 342 h 953"/>
                <a:gd name="T54" fmla="*/ 1764 w 2780"/>
                <a:gd name="T55" fmla="*/ 342 h 953"/>
                <a:gd name="T56" fmla="*/ 1740 w 2780"/>
                <a:gd name="T57" fmla="*/ 354 h 953"/>
                <a:gd name="T58" fmla="*/ 1676 w 2780"/>
                <a:gd name="T59" fmla="*/ 425 h 953"/>
                <a:gd name="T60" fmla="*/ 1634 w 2780"/>
                <a:gd name="T61" fmla="*/ 569 h 953"/>
                <a:gd name="T62" fmla="*/ 1634 w 2780"/>
                <a:gd name="T63" fmla="*/ 593 h 953"/>
                <a:gd name="T64" fmla="*/ 1640 w 2780"/>
                <a:gd name="T65" fmla="*/ 641 h 953"/>
                <a:gd name="T66" fmla="*/ 1658 w 2780"/>
                <a:gd name="T67" fmla="*/ 659 h 953"/>
                <a:gd name="T68" fmla="*/ 1652 w 2780"/>
                <a:gd name="T69" fmla="*/ 671 h 953"/>
                <a:gd name="T70" fmla="*/ 1640 w 2780"/>
                <a:gd name="T71" fmla="*/ 683 h 953"/>
                <a:gd name="T72" fmla="*/ 1562 w 2780"/>
                <a:gd name="T73" fmla="*/ 689 h 953"/>
                <a:gd name="T74" fmla="*/ 1485 w 2780"/>
                <a:gd name="T75" fmla="*/ 629 h 953"/>
                <a:gd name="T76" fmla="*/ 1349 w 2780"/>
                <a:gd name="T77" fmla="*/ 587 h 953"/>
                <a:gd name="T78" fmla="*/ 1200 w 2780"/>
                <a:gd name="T79" fmla="*/ 671 h 953"/>
                <a:gd name="T80" fmla="*/ 1028 w 2780"/>
                <a:gd name="T81" fmla="*/ 731 h 953"/>
                <a:gd name="T82" fmla="*/ 825 w 2780"/>
                <a:gd name="T83" fmla="*/ 743 h 953"/>
                <a:gd name="T84" fmla="*/ 636 w 2780"/>
                <a:gd name="T85" fmla="*/ 701 h 953"/>
                <a:gd name="T86" fmla="*/ 576 w 2780"/>
                <a:gd name="T87" fmla="*/ 695 h 953"/>
                <a:gd name="T88" fmla="*/ 564 w 2780"/>
                <a:gd name="T89" fmla="*/ 701 h 953"/>
                <a:gd name="T90" fmla="*/ 528 w 2780"/>
                <a:gd name="T91" fmla="*/ 731 h 953"/>
                <a:gd name="T92" fmla="*/ 440 w 2780"/>
                <a:gd name="T93" fmla="*/ 809 h 953"/>
                <a:gd name="T94" fmla="*/ 410 w 2780"/>
                <a:gd name="T95" fmla="*/ 821 h 953"/>
                <a:gd name="T96" fmla="*/ 386 w 2780"/>
                <a:gd name="T97" fmla="*/ 821 h 953"/>
                <a:gd name="T98" fmla="*/ 339 w 2780"/>
                <a:gd name="T99" fmla="*/ 827 h 953"/>
                <a:gd name="T100" fmla="*/ 213 w 2780"/>
                <a:gd name="T101" fmla="*/ 851 h 953"/>
                <a:gd name="T102" fmla="*/ 177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16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DF95A76-4953-4482-90B5-0971AA94D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0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8 w 2123"/>
                <a:gd name="T1" fmla="*/ 834 h 1696"/>
                <a:gd name="T2" fmla="*/ 532 w 2123"/>
                <a:gd name="T3" fmla="*/ 547 h 1696"/>
                <a:gd name="T4" fmla="*/ 658 w 2123"/>
                <a:gd name="T5" fmla="*/ 317 h 1696"/>
                <a:gd name="T6" fmla="*/ 907 w 2123"/>
                <a:gd name="T7" fmla="*/ 470 h 1696"/>
                <a:gd name="T8" fmla="*/ 1190 w 2123"/>
                <a:gd name="T9" fmla="*/ 695 h 1696"/>
                <a:gd name="T10" fmla="*/ 1451 w 2123"/>
                <a:gd name="T11" fmla="*/ 887 h 1696"/>
                <a:gd name="T12" fmla="*/ 1764 w 2123"/>
                <a:gd name="T13" fmla="*/ 1088 h 1696"/>
                <a:gd name="T14" fmla="*/ 1843 w 2123"/>
                <a:gd name="T15" fmla="*/ 1130 h 1696"/>
                <a:gd name="T16" fmla="*/ 1799 w 2123"/>
                <a:gd name="T17" fmla="*/ 1084 h 1696"/>
                <a:gd name="T18" fmla="*/ 1383 w 2123"/>
                <a:gd name="T19" fmla="*/ 801 h 1696"/>
                <a:gd name="T20" fmla="*/ 1064 w 2123"/>
                <a:gd name="T21" fmla="*/ 547 h 1696"/>
                <a:gd name="T22" fmla="*/ 707 w 2123"/>
                <a:gd name="T23" fmla="*/ 263 h 1696"/>
                <a:gd name="T24" fmla="*/ 979 w 2123"/>
                <a:gd name="T25" fmla="*/ 249 h 1696"/>
                <a:gd name="T26" fmla="*/ 1258 w 2123"/>
                <a:gd name="T27" fmla="*/ 254 h 1696"/>
                <a:gd name="T28" fmla="*/ 1582 w 2123"/>
                <a:gd name="T29" fmla="*/ 215 h 1696"/>
                <a:gd name="T30" fmla="*/ 2079 w 2123"/>
                <a:gd name="T31" fmla="*/ 157 h 1696"/>
                <a:gd name="T32" fmla="*/ 2031 w 2123"/>
                <a:gd name="T33" fmla="*/ 139 h 1696"/>
                <a:gd name="T34" fmla="*/ 1511 w 2123"/>
                <a:gd name="T35" fmla="*/ 206 h 1696"/>
                <a:gd name="T36" fmla="*/ 1184 w 2123"/>
                <a:gd name="T37" fmla="*/ 220 h 1696"/>
                <a:gd name="T38" fmla="*/ 743 w 2123"/>
                <a:gd name="T39" fmla="*/ 206 h 1696"/>
                <a:gd name="T40" fmla="*/ 803 w 2123"/>
                <a:gd name="T41" fmla="*/ 182 h 1696"/>
                <a:gd name="T42" fmla="*/ 1118 w 2123"/>
                <a:gd name="T43" fmla="*/ 0 h 1696"/>
                <a:gd name="T44" fmla="*/ 1064 w 2123"/>
                <a:gd name="T45" fmla="*/ 24 h 1696"/>
                <a:gd name="T46" fmla="*/ 990 w 2123"/>
                <a:gd name="T47" fmla="*/ 67 h 1696"/>
                <a:gd name="T48" fmla="*/ 839 w 2123"/>
                <a:gd name="T49" fmla="*/ 153 h 1696"/>
                <a:gd name="T50" fmla="*/ 658 w 2123"/>
                <a:gd name="T51" fmla="*/ 225 h 1696"/>
                <a:gd name="T52" fmla="*/ 622 w 2123"/>
                <a:gd name="T53" fmla="*/ 288 h 1696"/>
                <a:gd name="T54" fmla="*/ 297 w 2123"/>
                <a:gd name="T55" fmla="*/ 470 h 1696"/>
                <a:gd name="T56" fmla="*/ 0 w 2123"/>
                <a:gd name="T57" fmla="*/ 581 h 1696"/>
                <a:gd name="T58" fmla="*/ 0 w 2123"/>
                <a:gd name="T59" fmla="*/ 585 h 1696"/>
                <a:gd name="T60" fmla="*/ 0 w 2123"/>
                <a:gd name="T61" fmla="*/ 614 h 1696"/>
                <a:gd name="T62" fmla="*/ 291 w 2123"/>
                <a:gd name="T63" fmla="*/ 508 h 1696"/>
                <a:gd name="T64" fmla="*/ 580 w 2123"/>
                <a:gd name="T65" fmla="*/ 345 h 1696"/>
                <a:gd name="T66" fmla="*/ 496 w 2123"/>
                <a:gd name="T67" fmla="*/ 537 h 1696"/>
                <a:gd name="T68" fmla="*/ 514 w 2123"/>
                <a:gd name="T69" fmla="*/ 796 h 1696"/>
                <a:gd name="T70" fmla="*/ 452 w 2123"/>
                <a:gd name="T71" fmla="*/ 934 h 1696"/>
                <a:gd name="T72" fmla="*/ 321 w 2123"/>
                <a:gd name="T73" fmla="*/ 1184 h 1696"/>
                <a:gd name="T74" fmla="*/ 315 w 2123"/>
                <a:gd name="T75" fmla="*/ 1357 h 1696"/>
                <a:gd name="T76" fmla="*/ 321 w 2123"/>
                <a:gd name="T77" fmla="*/ 1357 h 1696"/>
                <a:gd name="T78" fmla="*/ 339 w 2123"/>
                <a:gd name="T79" fmla="*/ 1242 h 1696"/>
                <a:gd name="T80" fmla="*/ 568 w 2123"/>
                <a:gd name="T81" fmla="*/ 834 h 1696"/>
                <a:gd name="T82" fmla="*/ 568 w 2123"/>
                <a:gd name="T83" fmla="*/ 834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8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9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7 w 969"/>
                <a:gd name="T1" fmla="*/ 1198 h 1192"/>
                <a:gd name="T2" fmla="*/ 498 w 969"/>
                <a:gd name="T3" fmla="*/ 1204 h 1192"/>
                <a:gd name="T4" fmla="*/ 588 w 969"/>
                <a:gd name="T5" fmla="*/ 1162 h 1192"/>
                <a:gd name="T6" fmla="*/ 825 w 969"/>
                <a:gd name="T7" fmla="*/ 1097 h 1192"/>
                <a:gd name="T8" fmla="*/ 949 w 969"/>
                <a:gd name="T9" fmla="*/ 1067 h 1192"/>
                <a:gd name="T10" fmla="*/ 771 w 969"/>
                <a:gd name="T11" fmla="*/ 998 h 1192"/>
                <a:gd name="T12" fmla="*/ 564 w 969"/>
                <a:gd name="T13" fmla="*/ 961 h 1192"/>
                <a:gd name="T14" fmla="*/ 201 w 969"/>
                <a:gd name="T15" fmla="*/ 979 h 1192"/>
                <a:gd name="T16" fmla="*/ 303 w 969"/>
                <a:gd name="T17" fmla="*/ 901 h 1192"/>
                <a:gd name="T18" fmla="*/ 504 w 969"/>
                <a:gd name="T19" fmla="*/ 811 h 1192"/>
                <a:gd name="T20" fmla="*/ 706 w 969"/>
                <a:gd name="T21" fmla="*/ 679 h 1192"/>
                <a:gd name="T22" fmla="*/ 712 w 969"/>
                <a:gd name="T23" fmla="*/ 679 h 1192"/>
                <a:gd name="T24" fmla="*/ 724 w 969"/>
                <a:gd name="T25" fmla="*/ 673 h 1192"/>
                <a:gd name="T26" fmla="*/ 765 w 969"/>
                <a:gd name="T27" fmla="*/ 655 h 1192"/>
                <a:gd name="T28" fmla="*/ 789 w 969"/>
                <a:gd name="T29" fmla="*/ 649 h 1192"/>
                <a:gd name="T30" fmla="*/ 801 w 969"/>
                <a:gd name="T31" fmla="*/ 637 h 1192"/>
                <a:gd name="T32" fmla="*/ 807 w 969"/>
                <a:gd name="T33" fmla="*/ 625 h 1192"/>
                <a:gd name="T34" fmla="*/ 801 w 969"/>
                <a:gd name="T35" fmla="*/ 619 h 1192"/>
                <a:gd name="T36" fmla="*/ 795 w 969"/>
                <a:gd name="T37" fmla="*/ 607 h 1192"/>
                <a:gd name="T38" fmla="*/ 795 w 969"/>
                <a:gd name="T39" fmla="*/ 579 h 1192"/>
                <a:gd name="T40" fmla="*/ 807 w 969"/>
                <a:gd name="T41" fmla="*/ 549 h 1192"/>
                <a:gd name="T42" fmla="*/ 819 w 969"/>
                <a:gd name="T43" fmla="*/ 519 h 1192"/>
                <a:gd name="T44" fmla="*/ 837 w 969"/>
                <a:gd name="T45" fmla="*/ 489 h 1192"/>
                <a:gd name="T46" fmla="*/ 849 w 969"/>
                <a:gd name="T47" fmla="*/ 459 h 1192"/>
                <a:gd name="T48" fmla="*/ 857 w 969"/>
                <a:gd name="T49" fmla="*/ 441 h 1192"/>
                <a:gd name="T50" fmla="*/ 865 w 969"/>
                <a:gd name="T51" fmla="*/ 435 h 1192"/>
                <a:gd name="T52" fmla="*/ 865 w 969"/>
                <a:gd name="T53" fmla="*/ 351 h 1192"/>
                <a:gd name="T54" fmla="*/ 865 w 969"/>
                <a:gd name="T55" fmla="*/ 345 h 1192"/>
                <a:gd name="T56" fmla="*/ 871 w 969"/>
                <a:gd name="T57" fmla="*/ 339 h 1192"/>
                <a:gd name="T58" fmla="*/ 889 w 969"/>
                <a:gd name="T59" fmla="*/ 309 h 1192"/>
                <a:gd name="T60" fmla="*/ 901 w 969"/>
                <a:gd name="T61" fmla="*/ 273 h 1192"/>
                <a:gd name="T62" fmla="*/ 913 w 969"/>
                <a:gd name="T63" fmla="*/ 243 h 1192"/>
                <a:gd name="T64" fmla="*/ 919 w 969"/>
                <a:gd name="T65" fmla="*/ 231 h 1192"/>
                <a:gd name="T66" fmla="*/ 925 w 969"/>
                <a:gd name="T67" fmla="*/ 219 h 1192"/>
                <a:gd name="T68" fmla="*/ 943 w 969"/>
                <a:gd name="T69" fmla="*/ 173 h 1192"/>
                <a:gd name="T70" fmla="*/ 961 w 969"/>
                <a:gd name="T71" fmla="*/ 137 h 1192"/>
                <a:gd name="T72" fmla="*/ 967 w 969"/>
                <a:gd name="T73" fmla="*/ 125 h 1192"/>
                <a:gd name="T74" fmla="*/ 967 w 969"/>
                <a:gd name="T75" fmla="*/ 119 h 1192"/>
                <a:gd name="T76" fmla="*/ 985 w 969"/>
                <a:gd name="T77" fmla="*/ 0 h 1192"/>
                <a:gd name="T78" fmla="*/ 961 w 969"/>
                <a:gd name="T79" fmla="*/ 47 h 1192"/>
                <a:gd name="T80" fmla="*/ 795 w 969"/>
                <a:gd name="T81" fmla="*/ 113 h 1192"/>
                <a:gd name="T82" fmla="*/ 718 w 969"/>
                <a:gd name="T83" fmla="*/ 161 h 1192"/>
                <a:gd name="T84" fmla="*/ 468 w 969"/>
                <a:gd name="T85" fmla="*/ 237 h 1192"/>
                <a:gd name="T86" fmla="*/ 285 w 969"/>
                <a:gd name="T87" fmla="*/ 291 h 1192"/>
                <a:gd name="T88" fmla="*/ 177 w 969"/>
                <a:gd name="T89" fmla="*/ 297 h 1192"/>
                <a:gd name="T90" fmla="*/ 12 w 969"/>
                <a:gd name="T91" fmla="*/ 489 h 1192"/>
                <a:gd name="T92" fmla="*/ 0 w 969"/>
                <a:gd name="T93" fmla="*/ 513 h 1192"/>
                <a:gd name="T94" fmla="*/ 0 w 969"/>
                <a:gd name="T95" fmla="*/ 1198 h 1192"/>
                <a:gd name="T96" fmla="*/ 96 w 969"/>
                <a:gd name="T97" fmla="*/ 1192 h 1192"/>
                <a:gd name="T98" fmla="*/ 327 w 969"/>
                <a:gd name="T99" fmla="*/ 1198 h 1192"/>
                <a:gd name="T100" fmla="*/ 327 w 969"/>
                <a:gd name="T101" fmla="*/ 1198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0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0 w 2176"/>
                <a:gd name="T1" fmla="*/ 775 h 1505"/>
                <a:gd name="T2" fmla="*/ 1210 w 2176"/>
                <a:gd name="T3" fmla="*/ 1243 h 1505"/>
                <a:gd name="T4" fmla="*/ 972 w 2176"/>
                <a:gd name="T5" fmla="*/ 1201 h 1505"/>
                <a:gd name="T6" fmla="*/ 735 w 2176"/>
                <a:gd name="T7" fmla="*/ 1135 h 1505"/>
                <a:gd name="T8" fmla="*/ 450 w 2176"/>
                <a:gd name="T9" fmla="*/ 1117 h 1505"/>
                <a:gd name="T10" fmla="*/ 0 w 2176"/>
                <a:gd name="T11" fmla="*/ 1087 h 1505"/>
                <a:gd name="T12" fmla="*/ 30 w 2176"/>
                <a:gd name="T13" fmla="*/ 1123 h 1505"/>
                <a:gd name="T14" fmla="*/ 504 w 2176"/>
                <a:gd name="T15" fmla="*/ 1141 h 1505"/>
                <a:gd name="T16" fmla="*/ 789 w 2176"/>
                <a:gd name="T17" fmla="*/ 1195 h 1505"/>
                <a:gd name="T18" fmla="*/ 1150 w 2176"/>
                <a:gd name="T19" fmla="*/ 1313 h 1505"/>
                <a:gd name="T20" fmla="*/ 1086 w 2176"/>
                <a:gd name="T21" fmla="*/ 1331 h 1505"/>
                <a:gd name="T22" fmla="*/ 723 w 2176"/>
                <a:gd name="T23" fmla="*/ 1517 h 1505"/>
                <a:gd name="T24" fmla="*/ 777 w 2176"/>
                <a:gd name="T25" fmla="*/ 1493 h 1505"/>
                <a:gd name="T26" fmla="*/ 877 w 2176"/>
                <a:gd name="T27" fmla="*/ 1451 h 1505"/>
                <a:gd name="T28" fmla="*/ 1038 w 2176"/>
                <a:gd name="T29" fmla="*/ 1367 h 1505"/>
                <a:gd name="T30" fmla="*/ 1234 w 2176"/>
                <a:gd name="T31" fmla="*/ 1307 h 1505"/>
                <a:gd name="T32" fmla="*/ 1287 w 2176"/>
                <a:gd name="T33" fmla="*/ 1231 h 1505"/>
                <a:gd name="T34" fmla="*/ 1660 w 2176"/>
                <a:gd name="T35" fmla="*/ 1051 h 1505"/>
                <a:gd name="T36" fmla="*/ 1963 w 2176"/>
                <a:gd name="T37" fmla="*/ 961 h 1505"/>
                <a:gd name="T38" fmla="*/ 2212 w 2176"/>
                <a:gd name="T39" fmla="*/ 829 h 1505"/>
                <a:gd name="T40" fmla="*/ 1993 w 2176"/>
                <a:gd name="T41" fmla="*/ 919 h 1505"/>
                <a:gd name="T42" fmla="*/ 1684 w 2176"/>
                <a:gd name="T43" fmla="*/ 997 h 1505"/>
                <a:gd name="T44" fmla="*/ 1363 w 2176"/>
                <a:gd name="T45" fmla="*/ 1159 h 1505"/>
                <a:gd name="T46" fmla="*/ 1525 w 2176"/>
                <a:gd name="T47" fmla="*/ 913 h 1505"/>
                <a:gd name="T48" fmla="*/ 1648 w 2176"/>
                <a:gd name="T49" fmla="*/ 549 h 1505"/>
                <a:gd name="T50" fmla="*/ 1768 w 2176"/>
                <a:gd name="T51" fmla="*/ 376 h 1505"/>
                <a:gd name="T52" fmla="*/ 2011 w 2176"/>
                <a:gd name="T53" fmla="*/ 60 h 1505"/>
                <a:gd name="T54" fmla="*/ 2035 w 2176"/>
                <a:gd name="T55" fmla="*/ 0 h 1505"/>
                <a:gd name="T56" fmla="*/ 2005 w 2176"/>
                <a:gd name="T57" fmla="*/ 0 h 1505"/>
                <a:gd name="T58" fmla="*/ 1624 w 2176"/>
                <a:gd name="T59" fmla="*/ 484 h 1505"/>
                <a:gd name="T60" fmla="*/ 1501 w 2176"/>
                <a:gd name="T61" fmla="*/ 895 h 1505"/>
                <a:gd name="T62" fmla="*/ 1275 w 2176"/>
                <a:gd name="T63" fmla="*/ 1183 h 1505"/>
                <a:gd name="T64" fmla="*/ 1150 w 2176"/>
                <a:gd name="T65" fmla="*/ 913 h 1505"/>
                <a:gd name="T66" fmla="*/ 1026 w 2176"/>
                <a:gd name="T67" fmla="*/ 544 h 1505"/>
                <a:gd name="T68" fmla="*/ 901 w 2176"/>
                <a:gd name="T69" fmla="*/ 222 h 1505"/>
                <a:gd name="T70" fmla="*/ 801 w 2176"/>
                <a:gd name="T71" fmla="*/ 0 h 1505"/>
                <a:gd name="T72" fmla="*/ 765 w 2176"/>
                <a:gd name="T73" fmla="*/ 0 h 1505"/>
                <a:gd name="T74" fmla="*/ 919 w 2176"/>
                <a:gd name="T75" fmla="*/ 358 h 1505"/>
                <a:gd name="T76" fmla="*/ 1050 w 2176"/>
                <a:gd name="T77" fmla="*/ 775 h 1505"/>
                <a:gd name="T78" fmla="*/ 1050 w 2176"/>
                <a:gd name="T79" fmla="*/ 775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5 w 813"/>
                <a:gd name="T1" fmla="*/ 568 h 804"/>
                <a:gd name="T2" fmla="*/ 333 w 813"/>
                <a:gd name="T3" fmla="*/ 442 h 804"/>
                <a:gd name="T4" fmla="*/ 654 w 813"/>
                <a:gd name="T5" fmla="*/ 220 h 804"/>
                <a:gd name="T6" fmla="*/ 825 w 813"/>
                <a:gd name="T7" fmla="*/ 0 h 804"/>
                <a:gd name="T8" fmla="*/ 687 w 813"/>
                <a:gd name="T9" fmla="*/ 150 h 804"/>
                <a:gd name="T10" fmla="*/ 148 w 813"/>
                <a:gd name="T11" fmla="*/ 508 h 804"/>
                <a:gd name="T12" fmla="*/ 0 w 813"/>
                <a:gd name="T13" fmla="*/ 740 h 804"/>
                <a:gd name="T14" fmla="*/ 0 w 813"/>
                <a:gd name="T15" fmla="*/ 812 h 804"/>
                <a:gd name="T16" fmla="*/ 165 w 813"/>
                <a:gd name="T17" fmla="*/ 568 h 804"/>
                <a:gd name="T18" fmla="*/ 165 w 813"/>
                <a:gd name="T19" fmla="*/ 568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8 w 759"/>
                <a:gd name="T1" fmla="*/ 66 h 107"/>
                <a:gd name="T2" fmla="*/ 771 w 759"/>
                <a:gd name="T3" fmla="*/ 0 h 107"/>
                <a:gd name="T4" fmla="*/ 504 w 759"/>
                <a:gd name="T5" fmla="*/ 36 h 107"/>
                <a:gd name="T6" fmla="*/ 142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8 w 759"/>
                <a:gd name="T15" fmla="*/ 66 h 107"/>
                <a:gd name="T16" fmla="*/ 468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11 w 3169"/>
                <a:gd name="T1" fmla="*/ 243 h 743"/>
                <a:gd name="T2" fmla="*/ 1762 w 3169"/>
                <a:gd name="T3" fmla="*/ 237 h 743"/>
                <a:gd name="T4" fmla="*/ 2123 w 3169"/>
                <a:gd name="T5" fmla="*/ 255 h 743"/>
                <a:gd name="T6" fmla="*/ 2545 w 3169"/>
                <a:gd name="T7" fmla="*/ 237 h 743"/>
                <a:gd name="T8" fmla="*/ 3221 w 3169"/>
                <a:gd name="T9" fmla="*/ 208 h 743"/>
                <a:gd name="T10" fmla="*/ 3167 w 3169"/>
                <a:gd name="T11" fmla="*/ 190 h 743"/>
                <a:gd name="T12" fmla="*/ 2462 w 3169"/>
                <a:gd name="T13" fmla="*/ 225 h 743"/>
                <a:gd name="T14" fmla="*/ 2035 w 3169"/>
                <a:gd name="T15" fmla="*/ 225 h 743"/>
                <a:gd name="T16" fmla="*/ 1483 w 3169"/>
                <a:gd name="T17" fmla="*/ 190 h 743"/>
                <a:gd name="T18" fmla="*/ 1567 w 3169"/>
                <a:gd name="T19" fmla="*/ 168 h 743"/>
                <a:gd name="T20" fmla="*/ 2071 w 3169"/>
                <a:gd name="T21" fmla="*/ 0 h 743"/>
                <a:gd name="T22" fmla="*/ 1993 w 3169"/>
                <a:gd name="T23" fmla="*/ 24 h 743"/>
                <a:gd name="T24" fmla="*/ 1868 w 3169"/>
                <a:gd name="T25" fmla="*/ 66 h 743"/>
                <a:gd name="T26" fmla="*/ 1630 w 3169"/>
                <a:gd name="T27" fmla="*/ 138 h 743"/>
                <a:gd name="T28" fmla="*/ 1362 w 3169"/>
                <a:gd name="T29" fmla="*/ 202 h 743"/>
                <a:gd name="T30" fmla="*/ 1288 w 3169"/>
                <a:gd name="T31" fmla="*/ 255 h 743"/>
                <a:gd name="T32" fmla="*/ 777 w 3169"/>
                <a:gd name="T33" fmla="*/ 417 h 743"/>
                <a:gd name="T34" fmla="*/ 339 w 3169"/>
                <a:gd name="T35" fmla="*/ 507 h 743"/>
                <a:gd name="T36" fmla="*/ 0 w 3169"/>
                <a:gd name="T37" fmla="*/ 625 h 743"/>
                <a:gd name="T38" fmla="*/ 303 w 3169"/>
                <a:gd name="T39" fmla="*/ 543 h 743"/>
                <a:gd name="T40" fmla="*/ 747 w 3169"/>
                <a:gd name="T41" fmla="*/ 453 h 743"/>
                <a:gd name="T42" fmla="*/ 1198 w 3169"/>
                <a:gd name="T43" fmla="*/ 315 h 743"/>
                <a:gd name="T44" fmla="*/ 997 w 3169"/>
                <a:gd name="T45" fmla="*/ 495 h 743"/>
                <a:gd name="T46" fmla="*/ 883 w 3169"/>
                <a:gd name="T47" fmla="*/ 751 h 743"/>
                <a:gd name="T48" fmla="*/ 877 w 3169"/>
                <a:gd name="T49" fmla="*/ 751 h 743"/>
                <a:gd name="T50" fmla="*/ 949 w 3169"/>
                <a:gd name="T51" fmla="*/ 751 h 743"/>
                <a:gd name="T52" fmla="*/ 1038 w 3169"/>
                <a:gd name="T53" fmla="*/ 501 h 743"/>
                <a:gd name="T54" fmla="*/ 1317 w 3169"/>
                <a:gd name="T55" fmla="*/ 285 h 743"/>
                <a:gd name="T56" fmla="*/ 1555 w 3169"/>
                <a:gd name="T57" fmla="*/ 453 h 743"/>
                <a:gd name="T58" fmla="*/ 1798 w 3169"/>
                <a:gd name="T59" fmla="*/ 685 h 743"/>
                <a:gd name="T60" fmla="*/ 1886 w 3169"/>
                <a:gd name="T61" fmla="*/ 751 h 743"/>
                <a:gd name="T62" fmla="*/ 1951 w 3169"/>
                <a:gd name="T63" fmla="*/ 751 h 743"/>
                <a:gd name="T64" fmla="*/ 1720 w 3169"/>
                <a:gd name="T65" fmla="*/ 531 h 743"/>
                <a:gd name="T66" fmla="*/ 1411 w 3169"/>
                <a:gd name="T67" fmla="*/ 243 h 743"/>
                <a:gd name="T68" fmla="*/ 1411 w 3169"/>
                <a:gd name="T69" fmla="*/ 243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5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6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74 w 2153"/>
                <a:gd name="T1" fmla="*/ 859 h 1930"/>
                <a:gd name="T2" fmla="*/ 1969 w 2153"/>
                <a:gd name="T3" fmla="*/ 1027 h 1930"/>
                <a:gd name="T4" fmla="*/ 2087 w 2153"/>
                <a:gd name="T5" fmla="*/ 1176 h 1930"/>
                <a:gd name="T6" fmla="*/ 2153 w 2153"/>
                <a:gd name="T7" fmla="*/ 1258 h 1930"/>
                <a:gd name="T8" fmla="*/ 2189 w 2153"/>
                <a:gd name="T9" fmla="*/ 1306 h 1930"/>
                <a:gd name="T10" fmla="*/ 1921 w 2153"/>
                <a:gd name="T11" fmla="*/ 985 h 1930"/>
                <a:gd name="T12" fmla="*/ 1892 w 2153"/>
                <a:gd name="T13" fmla="*/ 937 h 1930"/>
                <a:gd name="T14" fmla="*/ 1812 w 2153"/>
                <a:gd name="T15" fmla="*/ 1252 h 1930"/>
                <a:gd name="T16" fmla="*/ 1798 w 2153"/>
                <a:gd name="T17" fmla="*/ 1498 h 1930"/>
                <a:gd name="T18" fmla="*/ 1850 w 2153"/>
                <a:gd name="T19" fmla="*/ 1922 h 1930"/>
                <a:gd name="T20" fmla="*/ 1819 w 2153"/>
                <a:gd name="T21" fmla="*/ 1946 h 1930"/>
                <a:gd name="T22" fmla="*/ 1774 w 2153"/>
                <a:gd name="T23" fmla="*/ 1546 h 1930"/>
                <a:gd name="T24" fmla="*/ 1756 w 2153"/>
                <a:gd name="T25" fmla="*/ 1300 h 1930"/>
                <a:gd name="T26" fmla="*/ 1792 w 2153"/>
                <a:gd name="T27" fmla="*/ 1093 h 1930"/>
                <a:gd name="T28" fmla="*/ 1798 w 2153"/>
                <a:gd name="T29" fmla="*/ 883 h 1930"/>
                <a:gd name="T30" fmla="*/ 1288 w 2153"/>
                <a:gd name="T31" fmla="*/ 1015 h 1930"/>
                <a:gd name="T32" fmla="*/ 837 w 2153"/>
                <a:gd name="T33" fmla="*/ 1140 h 1930"/>
                <a:gd name="T34" fmla="*/ 327 w 2153"/>
                <a:gd name="T35" fmla="*/ 1324 h 1930"/>
                <a:gd name="T36" fmla="*/ 18 w 2153"/>
                <a:gd name="T37" fmla="*/ 1432 h 1930"/>
                <a:gd name="T38" fmla="*/ 315 w 2153"/>
                <a:gd name="T39" fmla="*/ 1294 h 1930"/>
                <a:gd name="T40" fmla="*/ 694 w 2153"/>
                <a:gd name="T41" fmla="*/ 1152 h 1930"/>
                <a:gd name="T42" fmla="*/ 1038 w 2153"/>
                <a:gd name="T43" fmla="*/ 1045 h 1930"/>
                <a:gd name="T44" fmla="*/ 1435 w 2153"/>
                <a:gd name="T45" fmla="*/ 937 h 1930"/>
                <a:gd name="T46" fmla="*/ 1720 w 2153"/>
                <a:gd name="T47" fmla="*/ 823 h 1930"/>
                <a:gd name="T48" fmla="*/ 1357 w 2153"/>
                <a:gd name="T49" fmla="*/ 627 h 1930"/>
                <a:gd name="T50" fmla="*/ 877 w 2153"/>
                <a:gd name="T51" fmla="*/ 519 h 1930"/>
                <a:gd name="T52" fmla="*/ 231 w 2153"/>
                <a:gd name="T53" fmla="*/ 161 h 1930"/>
                <a:gd name="T54" fmla="*/ 0 w 2153"/>
                <a:gd name="T55" fmla="*/ 83 h 1930"/>
                <a:gd name="T56" fmla="*/ 333 w 2153"/>
                <a:gd name="T57" fmla="*/ 179 h 1930"/>
                <a:gd name="T58" fmla="*/ 724 w 2153"/>
                <a:gd name="T59" fmla="*/ 387 h 1930"/>
                <a:gd name="T60" fmla="*/ 949 w 2153"/>
                <a:gd name="T61" fmla="*/ 495 h 1930"/>
                <a:gd name="T62" fmla="*/ 1375 w 2153"/>
                <a:gd name="T63" fmla="*/ 597 h 1930"/>
                <a:gd name="T64" fmla="*/ 1678 w 2153"/>
                <a:gd name="T65" fmla="*/ 751 h 1930"/>
                <a:gd name="T66" fmla="*/ 1447 w 2153"/>
                <a:gd name="T67" fmla="*/ 465 h 1930"/>
                <a:gd name="T68" fmla="*/ 1306 w 2153"/>
                <a:gd name="T69" fmla="*/ 191 h 1930"/>
                <a:gd name="T70" fmla="*/ 1174 w 2153"/>
                <a:gd name="T71" fmla="*/ 0 h 1930"/>
                <a:gd name="T72" fmla="*/ 1363 w 2153"/>
                <a:gd name="T73" fmla="*/ 215 h 1930"/>
                <a:gd name="T74" fmla="*/ 1513 w 2153"/>
                <a:gd name="T75" fmla="*/ 489 h 1930"/>
                <a:gd name="T76" fmla="*/ 1774 w 2153"/>
                <a:gd name="T77" fmla="*/ 811 h 1930"/>
                <a:gd name="T78" fmla="*/ 1874 w 2153"/>
                <a:gd name="T79" fmla="*/ 859 h 1930"/>
                <a:gd name="T80" fmla="*/ 1874 w 2153"/>
                <a:gd name="T81" fmla="*/ 859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A37CC5F-D087-48BB-8CDF-08D1F7288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8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86E319C-BE84-4E9C-81CD-E0309F43E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32" r:id="rId2"/>
    <p:sldLayoutId id="2147484043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44" r:id="rId9"/>
    <p:sldLayoutId id="2147484038" r:id="rId10"/>
    <p:sldLayoutId id="214748403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2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0/52/538/52538840_52328198_24407a43ed80.gif" TargetMode="External"/><Relationship Id="rId3" Type="http://schemas.openxmlformats.org/officeDocument/2006/relationships/hyperlink" Target="http://www.mandalay.ru/wp-content/uploads/2008/08/angel-falls-3.jpg" TargetMode="External"/><Relationship Id="rId7" Type="http://schemas.openxmlformats.org/officeDocument/2006/relationships/hyperlink" Target="http://www.eduhmao.ru/var/db/html/15024.g_39.jpg" TargetMode="External"/><Relationship Id="rId2" Type="http://schemas.openxmlformats.org/officeDocument/2006/relationships/hyperlink" Target="http://ru.wikipedia.org/wiki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upload.wikimedia.org/wikipedia/commons/thumb/b/b0/Physical_World_Map_2004-04-01.jpeg/800px-Physical_World_Map_2004-04-01.jpeg" TargetMode="External"/><Relationship Id="rId5" Type="http://schemas.openxmlformats.org/officeDocument/2006/relationships/hyperlink" Target="http://prazdnik-land.ru/media/uploads/10010/images/111111111111111111111111111111111111111111111111111111111111/1-2-30.jpg" TargetMode="External"/><Relationship Id="rId4" Type="http://schemas.openxmlformats.org/officeDocument/2006/relationships/hyperlink" Target="http://i041.radikal.ru/0807/46/e9a6f729fbbf.jpg" TargetMode="External"/><Relationship Id="rId9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0.xml"/><Relationship Id="rId18" Type="http://schemas.openxmlformats.org/officeDocument/2006/relationships/slide" Target="slide14.xml"/><Relationship Id="rId3" Type="http://schemas.openxmlformats.org/officeDocument/2006/relationships/slide" Target="slide9.xml"/><Relationship Id="rId21" Type="http://schemas.openxmlformats.org/officeDocument/2006/relationships/slide" Target="slide8.xml"/><Relationship Id="rId7" Type="http://schemas.openxmlformats.org/officeDocument/2006/relationships/slide" Target="slide15.xml"/><Relationship Id="rId12" Type="http://schemas.openxmlformats.org/officeDocument/2006/relationships/slide" Target="slide6.xml"/><Relationship Id="rId17" Type="http://schemas.openxmlformats.org/officeDocument/2006/relationships/slide" Target="slide12.xml"/><Relationship Id="rId2" Type="http://schemas.openxmlformats.org/officeDocument/2006/relationships/image" Target="../media/image3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5" Type="http://schemas.openxmlformats.org/officeDocument/2006/relationships/image" Target="../media/image4.jpeg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5.xml"/><Relationship Id="rId4" Type="http://schemas.openxmlformats.org/officeDocument/2006/relationships/slide" Target="slide22.xml"/><Relationship Id="rId9" Type="http://schemas.openxmlformats.org/officeDocument/2006/relationships/slide" Target="slide23.xml"/><Relationship Id="rId14" Type="http://schemas.openxmlformats.org/officeDocument/2006/relationships/slide" Target="slide13.xml"/><Relationship Id="rId22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8CEAC"/>
            </a:gs>
            <a:gs pos="50000">
              <a:srgbClr val="C1DFCC"/>
            </a:gs>
            <a:gs pos="100000">
              <a:srgbClr val="E1EF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258888" y="5876925"/>
            <a:ext cx="6400800" cy="688975"/>
          </a:xfrm>
        </p:spPr>
        <p:txBody>
          <a:bodyPr/>
          <a:lstStyle/>
          <a:p>
            <a:r>
              <a:rPr lang="ru-RU" sz="1800" dirty="0" smtClean="0">
                <a:solidFill>
                  <a:srgbClr val="000000"/>
                </a:solidFill>
                <a:effectLst/>
              </a:rPr>
              <a:t> Тема  </a:t>
            </a:r>
            <a:r>
              <a:rPr lang="ru-RU" sz="1800" dirty="0" smtClean="0">
                <a:solidFill>
                  <a:srgbClr val="000000"/>
                </a:solidFill>
                <a:effectLst/>
              </a:rPr>
              <a:t>«гидросфер»а  </a:t>
            </a:r>
            <a:r>
              <a:rPr lang="ru-RU" sz="1800" dirty="0" smtClean="0">
                <a:solidFill>
                  <a:srgbClr val="000000"/>
                </a:solidFill>
                <a:effectLst/>
              </a:rPr>
              <a:t>6 класс Иванова Ирина Николаевна  </a:t>
            </a:r>
          </a:p>
          <a:p>
            <a:r>
              <a:rPr lang="ru-RU" sz="1800" dirty="0" smtClean="0">
                <a:solidFill>
                  <a:srgbClr val="000000"/>
                </a:solidFill>
                <a:effectLst/>
              </a:rPr>
              <a:t>МКОУ  СОШ №11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32656"/>
            <a:ext cx="4435831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Геолото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2945" y="1548114"/>
            <a:ext cx="651813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Занимательная география</a:t>
            </a:r>
          </a:p>
        </p:txBody>
      </p:sp>
      <p:pic>
        <p:nvPicPr>
          <p:cNvPr id="9221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9113" y="2708275"/>
            <a:ext cx="4846637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№4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Самая полноводная река мира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Амазонка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img_55d5ce312724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3424"/>
            <a:ext cx="3275856" cy="39878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№7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Какой мореплаватель дал название Тихому океану?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err="1" smtClean="0">
                <a:solidFill>
                  <a:srgbClr val="000000"/>
                </a:solidFill>
              </a:rPr>
              <a:t>Магелан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9465" name="Прямоугольник 2"/>
          <p:cNvSpPr>
            <a:spLocks noChangeArrowheads="1"/>
          </p:cNvSpPr>
          <p:nvPr/>
        </p:nvSpPr>
        <p:spPr bwMode="auto">
          <a:xfrm>
            <a:off x="0" y="1341438"/>
            <a:ext cx="3348038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</a:pPr>
            <a:r>
              <a:rPr lang="ru-RU" sz="3200" b="1" dirty="0">
                <a:solidFill>
                  <a:srgbClr val="000000"/>
                </a:solidFill>
              </a:rPr>
              <a:t>        </a:t>
            </a:r>
          </a:p>
          <a:p>
            <a:pPr marL="342900" indent="-342900">
              <a:spcBef>
                <a:spcPts val="1200"/>
              </a:spcBef>
            </a:pPr>
            <a:r>
              <a:rPr lang="ru-RU" sz="3200" b="1" dirty="0">
                <a:solidFill>
                  <a:srgbClr val="000000"/>
                </a:solidFill>
              </a:rPr>
              <a:t>               </a:t>
            </a:r>
            <a:r>
              <a:rPr lang="ru-RU" sz="3200" b="1" dirty="0" smtClean="0">
                <a:solidFill>
                  <a:srgbClr val="000000"/>
                </a:solidFill>
              </a:rPr>
              <a:t>     </a:t>
            </a:r>
            <a:endParaRPr lang="ru-RU" sz="3200" b="1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1200"/>
              </a:spcBef>
            </a:pP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 балла</a:t>
            </a:r>
          </a:p>
        </p:txBody>
      </p:sp>
      <p:pic>
        <p:nvPicPr>
          <p:cNvPr id="1026" name="Picture 2" descr="C:\Users\Asus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3131840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№8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Какой материк омывается всеми океанами?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Евразия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images (1).jpg"/>
          <p:cNvPicPr>
            <a:picLocks noChangeAspect="1" noChangeArrowheads="1"/>
          </p:cNvPicPr>
          <p:nvPr/>
        </p:nvPicPr>
        <p:blipFill>
          <a:blip r:embed="rId3" cstate="print"/>
          <a:srcRect l="9756" t="3922" b="3922"/>
          <a:stretch>
            <a:fillRect/>
          </a:stretch>
        </p:blipFill>
        <p:spPr bwMode="auto">
          <a:xfrm>
            <a:off x="179512" y="2132856"/>
            <a:ext cx="3024336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 №9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Какой остров будет больший по протяженности?</a:t>
            </a:r>
            <a:endParaRPr lang="ru-RU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Прямоугольная выноска 7"/>
          <p:cNvSpPr>
            <a:spLocks noChangeArrowheads="1"/>
          </p:cNvSpPr>
          <p:nvPr/>
        </p:nvSpPr>
        <p:spPr bwMode="auto">
          <a:xfrm>
            <a:off x="3851275" y="4868863"/>
            <a:ext cx="4608513" cy="1728787"/>
          </a:xfrm>
          <a:prstGeom prst="wedgeRectCallout">
            <a:avLst>
              <a:gd name="adj1" fmla="val -21718"/>
              <a:gd name="adj2" fmla="val -115287"/>
            </a:avLst>
          </a:prstGeom>
          <a:solidFill>
            <a:schemeClr val="accent1"/>
          </a:solidFill>
          <a:ln w="25400" algn="ctr">
            <a:solidFill>
              <a:srgbClr val="236F49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 Гренландия</a:t>
            </a: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22537" name="Прямоугольник 1"/>
          <p:cNvSpPr>
            <a:spLocks noChangeArrowheads="1"/>
          </p:cNvSpPr>
          <p:nvPr/>
        </p:nvSpPr>
        <p:spPr bwMode="auto">
          <a:xfrm>
            <a:off x="-26988" y="1628775"/>
            <a:ext cx="4572001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</a:rPr>
              <a:t>Мадагаскар</a:t>
            </a:r>
          </a:p>
          <a:p>
            <a:pPr marL="457200" indent="-457200">
              <a:buFont typeface="Arial" charset="0"/>
              <a:buChar char="•"/>
            </a:pPr>
            <a:endParaRPr lang="ru-RU" sz="2400" b="1">
              <a:solidFill>
                <a:srgbClr val="000000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</a:rPr>
              <a:t>Гренландия</a:t>
            </a:r>
          </a:p>
          <a:p>
            <a:pPr marL="457200" indent="-457200">
              <a:buFont typeface="Arial" charset="0"/>
              <a:buChar char="•"/>
            </a:pPr>
            <a:endParaRPr lang="ru-RU" sz="2400" b="1">
              <a:solidFill>
                <a:srgbClr val="000000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</a:rPr>
              <a:t>Сахалин</a:t>
            </a:r>
          </a:p>
          <a:p>
            <a:pPr marL="457200" indent="-457200">
              <a:buFont typeface="Arial" charset="0"/>
              <a:buChar char="•"/>
            </a:pPr>
            <a:endParaRPr lang="ru-RU" sz="2400" b="1">
              <a:solidFill>
                <a:srgbClr val="000000"/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ru-RU" sz="2400" b="1">
                <a:solidFill>
                  <a:srgbClr val="000000"/>
                </a:solidFill>
              </a:rPr>
              <a:t>Куба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90764" y="1227790"/>
            <a:ext cx="4824536" cy="254798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 какому океану относится  Мексиканский залив?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Атлантическому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  <p:pic>
        <p:nvPicPr>
          <p:cNvPr id="1026" name="Picture 2" descr="C:\Users\Asus\Desktop\Greece-scenery-alpine-houses-coastal-sea_1920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3168352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№2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51127" y="1441351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Чему равна максимальная глубина Тихого океана?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11 022 м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1660525" y="5748338"/>
            <a:ext cx="363538" cy="774700"/>
          </a:xfrm>
          <a:custGeom>
            <a:avLst/>
            <a:gdLst>
              <a:gd name="connsiteX0" fmla="*/ 168639 w 364582"/>
              <a:gd name="connsiteY0" fmla="*/ 0 h 774772"/>
              <a:gd name="connsiteX1" fmla="*/ 207828 w 364582"/>
              <a:gd name="connsiteY1" fmla="*/ 117566 h 774772"/>
              <a:gd name="connsiteX2" fmla="*/ 220890 w 364582"/>
              <a:gd name="connsiteY2" fmla="*/ 156754 h 774772"/>
              <a:gd name="connsiteX3" fmla="*/ 247016 w 364582"/>
              <a:gd name="connsiteY3" fmla="*/ 195943 h 774772"/>
              <a:gd name="connsiteX4" fmla="*/ 260079 w 364582"/>
              <a:gd name="connsiteY4" fmla="*/ 235132 h 774772"/>
              <a:gd name="connsiteX5" fmla="*/ 312330 w 364582"/>
              <a:gd name="connsiteY5" fmla="*/ 313509 h 774772"/>
              <a:gd name="connsiteX6" fmla="*/ 338456 w 364582"/>
              <a:gd name="connsiteY6" fmla="*/ 391886 h 774772"/>
              <a:gd name="connsiteX7" fmla="*/ 351519 w 364582"/>
              <a:gd name="connsiteY7" fmla="*/ 431074 h 774772"/>
              <a:gd name="connsiteX8" fmla="*/ 364582 w 364582"/>
              <a:gd name="connsiteY8" fmla="*/ 496389 h 774772"/>
              <a:gd name="connsiteX9" fmla="*/ 338456 w 364582"/>
              <a:gd name="connsiteY9" fmla="*/ 653143 h 774772"/>
              <a:gd name="connsiteX10" fmla="*/ 312330 w 364582"/>
              <a:gd name="connsiteY10" fmla="*/ 692332 h 774772"/>
              <a:gd name="connsiteX11" fmla="*/ 194765 w 364582"/>
              <a:gd name="connsiteY11" fmla="*/ 744583 h 774772"/>
              <a:gd name="connsiteX12" fmla="*/ 155576 w 364582"/>
              <a:gd name="connsiteY12" fmla="*/ 757646 h 774772"/>
              <a:gd name="connsiteX13" fmla="*/ 116388 w 364582"/>
              <a:gd name="connsiteY13" fmla="*/ 770709 h 774772"/>
              <a:gd name="connsiteX14" fmla="*/ 11885 w 364582"/>
              <a:gd name="connsiteY14" fmla="*/ 757646 h 774772"/>
              <a:gd name="connsiteX15" fmla="*/ 38010 w 364582"/>
              <a:gd name="connsiteY15" fmla="*/ 535577 h 774772"/>
              <a:gd name="connsiteX16" fmla="*/ 51073 w 364582"/>
              <a:gd name="connsiteY16" fmla="*/ 248194 h 774772"/>
              <a:gd name="connsiteX17" fmla="*/ 64136 w 364582"/>
              <a:gd name="connsiteY17" fmla="*/ 209006 h 774772"/>
              <a:gd name="connsiteX18" fmla="*/ 103325 w 364582"/>
              <a:gd name="connsiteY18" fmla="*/ 182880 h 774772"/>
              <a:gd name="connsiteX19" fmla="*/ 129450 w 364582"/>
              <a:gd name="connsiteY19" fmla="*/ 104503 h 774772"/>
              <a:gd name="connsiteX20" fmla="*/ 155576 w 364582"/>
              <a:gd name="connsiteY20" fmla="*/ 52252 h 77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4582" h="774772">
                <a:moveTo>
                  <a:pt x="168639" y="0"/>
                </a:moveTo>
                <a:cubicBezTo>
                  <a:pt x="190660" y="110105"/>
                  <a:pt x="167265" y="22918"/>
                  <a:pt x="207828" y="117566"/>
                </a:cubicBezTo>
                <a:cubicBezTo>
                  <a:pt x="213252" y="130222"/>
                  <a:pt x="214732" y="144438"/>
                  <a:pt x="220890" y="156754"/>
                </a:cubicBezTo>
                <a:cubicBezTo>
                  <a:pt x="227911" y="170796"/>
                  <a:pt x="239995" y="181901"/>
                  <a:pt x="247016" y="195943"/>
                </a:cubicBezTo>
                <a:cubicBezTo>
                  <a:pt x="253174" y="208259"/>
                  <a:pt x="253392" y="223095"/>
                  <a:pt x="260079" y="235132"/>
                </a:cubicBezTo>
                <a:cubicBezTo>
                  <a:pt x="275328" y="262580"/>
                  <a:pt x="302401" y="283721"/>
                  <a:pt x="312330" y="313509"/>
                </a:cubicBezTo>
                <a:lnTo>
                  <a:pt x="338456" y="391886"/>
                </a:lnTo>
                <a:cubicBezTo>
                  <a:pt x="342810" y="404949"/>
                  <a:pt x="348819" y="417572"/>
                  <a:pt x="351519" y="431074"/>
                </a:cubicBezTo>
                <a:lnTo>
                  <a:pt x="364582" y="496389"/>
                </a:lnTo>
                <a:cubicBezTo>
                  <a:pt x="360443" y="533640"/>
                  <a:pt x="360340" y="609375"/>
                  <a:pt x="338456" y="653143"/>
                </a:cubicBezTo>
                <a:cubicBezTo>
                  <a:pt x="331435" y="667185"/>
                  <a:pt x="323431" y="681231"/>
                  <a:pt x="312330" y="692332"/>
                </a:cubicBezTo>
                <a:cubicBezTo>
                  <a:pt x="281280" y="723382"/>
                  <a:pt x="233566" y="731649"/>
                  <a:pt x="194765" y="744583"/>
                </a:cubicBezTo>
                <a:lnTo>
                  <a:pt x="155576" y="757646"/>
                </a:lnTo>
                <a:lnTo>
                  <a:pt x="116388" y="770709"/>
                </a:lnTo>
                <a:cubicBezTo>
                  <a:pt x="81554" y="766355"/>
                  <a:pt x="26731" y="789458"/>
                  <a:pt x="11885" y="757646"/>
                </a:cubicBezTo>
                <a:cubicBezTo>
                  <a:pt x="-18151" y="693283"/>
                  <a:pt x="15554" y="602949"/>
                  <a:pt x="38010" y="535577"/>
                </a:cubicBezTo>
                <a:cubicBezTo>
                  <a:pt x="42364" y="439783"/>
                  <a:pt x="43426" y="343782"/>
                  <a:pt x="51073" y="248194"/>
                </a:cubicBezTo>
                <a:cubicBezTo>
                  <a:pt x="52171" y="234469"/>
                  <a:pt x="55534" y="219758"/>
                  <a:pt x="64136" y="209006"/>
                </a:cubicBezTo>
                <a:cubicBezTo>
                  <a:pt x="73944" y="196747"/>
                  <a:pt x="90262" y="191589"/>
                  <a:pt x="103325" y="182880"/>
                </a:cubicBezTo>
                <a:lnTo>
                  <a:pt x="129450" y="104503"/>
                </a:lnTo>
                <a:cubicBezTo>
                  <a:pt x="144460" y="59473"/>
                  <a:pt x="132776" y="75050"/>
                  <a:pt x="155576" y="52252"/>
                </a:cubicBezTo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C:\Users\Asus\Desktop\tihiy_okean_photographiy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563888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Самое большое озеро по площади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Каспийское море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  <p:pic>
        <p:nvPicPr>
          <p:cNvPr id="1026" name="Picture 2" descr="C:\Users\Asus\Desktop\hantayskoe_oze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3024335" cy="432048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№4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К  бассейну какого океана относится  река Нил?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Атлантического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2050" name="Picture 2" descr="C:\Users\Asus\Desktop\Greece-scenery-alpine-houses-coastal-sea_1920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3096344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№5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Через какой океан проходят все меридианы?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Северный Ледовитый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  <p:pic>
        <p:nvPicPr>
          <p:cNvPr id="2050" name="Picture 2" descr="C:\Users\Asus\Desktop\supercoolpics_13_06012013114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334786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№6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328592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Самый холодный материк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Антарктида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3074" name="Picture 2" descr="C:\Users\Asus\Desktop\supercoolpics_13_06012013114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259228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635" y="50516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Правила игры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547664" y="836712"/>
          <a:ext cx="6400800" cy="5721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6" name="Управляющая кнопка: настраиваемая 5">
            <a:hlinkClick r:id="rId7" action="ppaction://hlinksldjump" highlightClick="1"/>
          </p:cNvPr>
          <p:cNvSpPr/>
          <p:nvPr/>
        </p:nvSpPr>
        <p:spPr>
          <a:xfrm>
            <a:off x="7569200" y="6492875"/>
            <a:ext cx="1539875" cy="34131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ресурсы</a:t>
            </a:r>
          </a:p>
        </p:txBody>
      </p:sp>
      <p:sp>
        <p:nvSpPr>
          <p:cNvPr id="10246" name="Freeform 7"/>
          <p:cNvSpPr>
            <a:spLocks/>
          </p:cNvSpPr>
          <p:nvPr/>
        </p:nvSpPr>
        <p:spPr bwMode="auto">
          <a:xfrm>
            <a:off x="4427538" y="2781300"/>
            <a:ext cx="39687" cy="71438"/>
          </a:xfrm>
          <a:custGeom>
            <a:avLst/>
            <a:gdLst>
              <a:gd name="T0" fmla="*/ 0 w 25"/>
              <a:gd name="T1" fmla="*/ 20638 h 45"/>
              <a:gd name="T2" fmla="*/ 23812 w 25"/>
              <a:gd name="T3" fmla="*/ 20638 h 45"/>
              <a:gd name="T4" fmla="*/ 7937 w 25"/>
              <a:gd name="T5" fmla="*/ 14288 h 45"/>
              <a:gd name="T6" fmla="*/ 3175 w 25"/>
              <a:gd name="T7" fmla="*/ 20638 h 45"/>
              <a:gd name="T8" fmla="*/ 17462 w 25"/>
              <a:gd name="T9" fmla="*/ 14288 h 45"/>
              <a:gd name="T10" fmla="*/ 19050 w 25"/>
              <a:gd name="T11" fmla="*/ 23813 h 45"/>
              <a:gd name="T12" fmla="*/ 14287 w 25"/>
              <a:gd name="T13" fmla="*/ 30163 h 45"/>
              <a:gd name="T14" fmla="*/ 7937 w 25"/>
              <a:gd name="T15" fmla="*/ 23813 h 45"/>
              <a:gd name="T16" fmla="*/ 9525 w 25"/>
              <a:gd name="T17" fmla="*/ 71438 h 45"/>
              <a:gd name="T18" fmla="*/ 14287 w 25"/>
              <a:gd name="T19" fmla="*/ 39688 h 45"/>
              <a:gd name="T20" fmla="*/ 17462 w 25"/>
              <a:gd name="T21" fmla="*/ 33338 h 45"/>
              <a:gd name="T22" fmla="*/ 19050 w 25"/>
              <a:gd name="T23" fmla="*/ 42863 h 45"/>
              <a:gd name="T24" fmla="*/ 17462 w 25"/>
              <a:gd name="T25" fmla="*/ 42863 h 4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5"/>
              <a:gd name="T40" fmla="*/ 0 h 45"/>
              <a:gd name="T41" fmla="*/ 25 w 25"/>
              <a:gd name="T42" fmla="*/ 45 h 4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5" h="45">
                <a:moveTo>
                  <a:pt x="0" y="13"/>
                </a:moveTo>
                <a:cubicBezTo>
                  <a:pt x="3" y="26"/>
                  <a:pt x="13" y="27"/>
                  <a:pt x="15" y="13"/>
                </a:cubicBezTo>
                <a:cubicBezTo>
                  <a:pt x="11" y="12"/>
                  <a:pt x="9" y="8"/>
                  <a:pt x="5" y="9"/>
                </a:cubicBezTo>
                <a:cubicBezTo>
                  <a:pt x="3" y="9"/>
                  <a:pt x="1" y="12"/>
                  <a:pt x="2" y="13"/>
                </a:cubicBezTo>
                <a:cubicBezTo>
                  <a:pt x="4" y="15"/>
                  <a:pt x="8" y="10"/>
                  <a:pt x="11" y="9"/>
                </a:cubicBezTo>
                <a:cubicBezTo>
                  <a:pt x="15" y="12"/>
                  <a:pt x="22" y="17"/>
                  <a:pt x="12" y="15"/>
                </a:cubicBezTo>
                <a:cubicBezTo>
                  <a:pt x="11" y="16"/>
                  <a:pt x="11" y="19"/>
                  <a:pt x="9" y="19"/>
                </a:cubicBezTo>
                <a:cubicBezTo>
                  <a:pt x="7" y="19"/>
                  <a:pt x="5" y="15"/>
                  <a:pt x="5" y="15"/>
                </a:cubicBezTo>
                <a:cubicBezTo>
                  <a:pt x="25" y="0"/>
                  <a:pt x="17" y="39"/>
                  <a:pt x="6" y="45"/>
                </a:cubicBezTo>
                <a:cubicBezTo>
                  <a:pt x="10" y="36"/>
                  <a:pt x="13" y="36"/>
                  <a:pt x="9" y="25"/>
                </a:cubicBezTo>
                <a:cubicBezTo>
                  <a:pt x="10" y="24"/>
                  <a:pt x="10" y="20"/>
                  <a:pt x="11" y="21"/>
                </a:cubicBezTo>
                <a:lnTo>
                  <a:pt x="12" y="27"/>
                </a:lnTo>
                <a:cubicBezTo>
                  <a:pt x="12" y="27"/>
                  <a:pt x="11" y="27"/>
                  <a:pt x="11" y="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1979613" y="4005263"/>
            <a:ext cx="4032250" cy="287337"/>
          </a:xfrm>
          <a:prstGeom prst="rect">
            <a:avLst/>
          </a:prstGeom>
          <a:solidFill>
            <a:srgbClr val="8795FD"/>
          </a:solidFill>
          <a:ln w="9525">
            <a:solidFill>
              <a:srgbClr val="8795FD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При нажатии на бочонок открывается</a:t>
            </a:r>
          </a:p>
        </p:txBody>
      </p:sp>
      <p:sp>
        <p:nvSpPr>
          <p:cNvPr id="10248" name="Freeform 9"/>
          <p:cNvSpPr>
            <a:spLocks/>
          </p:cNvSpPr>
          <p:nvPr/>
        </p:nvSpPr>
        <p:spPr bwMode="auto">
          <a:xfrm>
            <a:off x="2876550" y="5805488"/>
            <a:ext cx="39688" cy="71437"/>
          </a:xfrm>
          <a:custGeom>
            <a:avLst/>
            <a:gdLst>
              <a:gd name="T0" fmla="*/ 0 w 25"/>
              <a:gd name="T1" fmla="*/ 20637 h 45"/>
              <a:gd name="T2" fmla="*/ 23813 w 25"/>
              <a:gd name="T3" fmla="*/ 20637 h 45"/>
              <a:gd name="T4" fmla="*/ 7938 w 25"/>
              <a:gd name="T5" fmla="*/ 14287 h 45"/>
              <a:gd name="T6" fmla="*/ 3175 w 25"/>
              <a:gd name="T7" fmla="*/ 20637 h 45"/>
              <a:gd name="T8" fmla="*/ 17463 w 25"/>
              <a:gd name="T9" fmla="*/ 14287 h 45"/>
              <a:gd name="T10" fmla="*/ 19050 w 25"/>
              <a:gd name="T11" fmla="*/ 23812 h 45"/>
              <a:gd name="T12" fmla="*/ 14288 w 25"/>
              <a:gd name="T13" fmla="*/ 30162 h 45"/>
              <a:gd name="T14" fmla="*/ 7938 w 25"/>
              <a:gd name="T15" fmla="*/ 23812 h 45"/>
              <a:gd name="T16" fmla="*/ 9525 w 25"/>
              <a:gd name="T17" fmla="*/ 71437 h 45"/>
              <a:gd name="T18" fmla="*/ 14288 w 25"/>
              <a:gd name="T19" fmla="*/ 39687 h 45"/>
              <a:gd name="T20" fmla="*/ 17463 w 25"/>
              <a:gd name="T21" fmla="*/ 33337 h 45"/>
              <a:gd name="T22" fmla="*/ 19050 w 25"/>
              <a:gd name="T23" fmla="*/ 42862 h 45"/>
              <a:gd name="T24" fmla="*/ 17463 w 25"/>
              <a:gd name="T25" fmla="*/ 42862 h 4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5"/>
              <a:gd name="T40" fmla="*/ 0 h 45"/>
              <a:gd name="T41" fmla="*/ 25 w 25"/>
              <a:gd name="T42" fmla="*/ 45 h 4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5" h="45">
                <a:moveTo>
                  <a:pt x="0" y="13"/>
                </a:moveTo>
                <a:cubicBezTo>
                  <a:pt x="3" y="26"/>
                  <a:pt x="13" y="27"/>
                  <a:pt x="15" y="13"/>
                </a:cubicBezTo>
                <a:cubicBezTo>
                  <a:pt x="11" y="12"/>
                  <a:pt x="9" y="8"/>
                  <a:pt x="5" y="9"/>
                </a:cubicBezTo>
                <a:cubicBezTo>
                  <a:pt x="3" y="9"/>
                  <a:pt x="1" y="12"/>
                  <a:pt x="2" y="13"/>
                </a:cubicBezTo>
                <a:cubicBezTo>
                  <a:pt x="4" y="15"/>
                  <a:pt x="8" y="10"/>
                  <a:pt x="11" y="9"/>
                </a:cubicBezTo>
                <a:cubicBezTo>
                  <a:pt x="15" y="12"/>
                  <a:pt x="22" y="17"/>
                  <a:pt x="12" y="15"/>
                </a:cubicBezTo>
                <a:cubicBezTo>
                  <a:pt x="11" y="16"/>
                  <a:pt x="11" y="19"/>
                  <a:pt x="9" y="19"/>
                </a:cubicBezTo>
                <a:cubicBezTo>
                  <a:pt x="7" y="19"/>
                  <a:pt x="5" y="15"/>
                  <a:pt x="5" y="15"/>
                </a:cubicBezTo>
                <a:cubicBezTo>
                  <a:pt x="25" y="0"/>
                  <a:pt x="17" y="39"/>
                  <a:pt x="6" y="45"/>
                </a:cubicBezTo>
                <a:cubicBezTo>
                  <a:pt x="10" y="36"/>
                  <a:pt x="13" y="36"/>
                  <a:pt x="9" y="25"/>
                </a:cubicBezTo>
                <a:cubicBezTo>
                  <a:pt x="10" y="24"/>
                  <a:pt x="10" y="20"/>
                  <a:pt x="11" y="21"/>
                </a:cubicBezTo>
                <a:lnTo>
                  <a:pt x="12" y="27"/>
                </a:lnTo>
                <a:cubicBezTo>
                  <a:pt x="12" y="27"/>
                  <a:pt x="11" y="27"/>
                  <a:pt x="11" y="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№7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Какой материк имеет наибольшую протяженность с севера на юг ?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989137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Африка</a:t>
            </a: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29705" name="Прямоугольник 1"/>
          <p:cNvSpPr>
            <a:spLocks noChangeArrowheads="1"/>
          </p:cNvSpPr>
          <p:nvPr/>
        </p:nvSpPr>
        <p:spPr bwMode="auto">
          <a:xfrm>
            <a:off x="-15875" y="1773238"/>
            <a:ext cx="3363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Times New Roman" pitchFamily="18" charset="0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Африка</a:t>
            </a:r>
          </a:p>
          <a:p>
            <a:pPr marL="342900" indent="-342900">
              <a:buFont typeface="Times New Roman" pitchFamily="18" charset="0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Австралия</a:t>
            </a:r>
          </a:p>
          <a:p>
            <a:pPr marL="342900" indent="-342900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№8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Какой океан омывает Россию на востоке?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Тихий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2050" name="Picture 2" descr="C:\Users\Asus\Desktop\tihiy_okean_photographiy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2376264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№9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К какому океану относится Бенгальский залив?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Индийский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morya-i-okea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238250"/>
            <a:ext cx="2664296" cy="363091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0" smtClean="0">
                <a:effectLst/>
              </a:rPr>
              <a:t>Вопрос №10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Каким морем омывается Африка на севере?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Средиземное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  <p:pic>
        <p:nvPicPr>
          <p:cNvPr id="1026" name="Picture 2" descr="C:\Users\Asus\Desktop\Zima-na-Sredizemnomore-100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2592288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3851920" y="6389688"/>
            <a:ext cx="1907406" cy="46831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33795" name="Рисунок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0"/>
            <a:ext cx="8569325" cy="63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5827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4819" name="Объект 2"/>
          <p:cNvSpPr>
            <a:spLocks noGrp="1"/>
          </p:cNvSpPr>
          <p:nvPr>
            <p:ph sz="quarter" idx="13"/>
          </p:nvPr>
        </p:nvSpPr>
        <p:spPr>
          <a:xfrm>
            <a:off x="161925" y="731838"/>
            <a:ext cx="8748713" cy="5189537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http://ru.wikipedia.org/wiki</a:t>
            </a:r>
            <a:endParaRPr lang="ru-RU" smtClean="0"/>
          </a:p>
          <a:p>
            <a:pPr eaLnBrk="1" hangingPunct="1"/>
            <a:r>
              <a:rPr lang="ru-RU" smtClean="0"/>
              <a:t> </a:t>
            </a:r>
            <a:r>
              <a:rPr lang="en-US" smtClean="0">
                <a:hlinkClick r:id="rId3"/>
              </a:rPr>
              <a:t>http://www.mandalay.ru/wp-content/uploads/2008/08/angel-falls-3.jpg</a:t>
            </a:r>
            <a:endParaRPr lang="ru-RU" smtClean="0"/>
          </a:p>
          <a:p>
            <a:pPr eaLnBrk="1" hangingPunct="1"/>
            <a:r>
              <a:rPr lang="en-US" smtClean="0">
                <a:hlinkClick r:id="rId4"/>
              </a:rPr>
              <a:t>http://i041.radikal.ru/0807/46/e9a6f729fbbf.jpg</a:t>
            </a:r>
            <a:endParaRPr lang="ru-RU" smtClean="0"/>
          </a:p>
          <a:p>
            <a:pPr eaLnBrk="1" hangingPunct="1"/>
            <a:r>
              <a:rPr lang="en-US" smtClean="0">
                <a:hlinkClick r:id="rId5"/>
              </a:rPr>
              <a:t>http://prazdnik-land.ru/media/uploads/10010/images/111111111111111111111111111111111111111111111111111111111111/1-2-30.jpg</a:t>
            </a:r>
            <a:endParaRPr lang="ru-RU" smtClean="0"/>
          </a:p>
          <a:p>
            <a:pPr eaLnBrk="1" hangingPunct="1"/>
            <a:r>
              <a:rPr lang="en-US" smtClean="0">
                <a:hlinkClick r:id="rId6"/>
              </a:rPr>
              <a:t>http://upload.wikimedia.org/wikipedia/commons/thumb/b/b0/Physical_World_Map_2004-04-01.jpeg/800px-Physical_World_Map_2004-04-01.jpeg</a:t>
            </a:r>
            <a:endParaRPr lang="ru-RU" smtClean="0"/>
          </a:p>
          <a:p>
            <a:pPr eaLnBrk="1" hangingPunct="1"/>
            <a:r>
              <a:rPr lang="ru-RU" smtClean="0"/>
              <a:t> </a:t>
            </a:r>
            <a:r>
              <a:rPr lang="en-US" smtClean="0">
                <a:hlinkClick r:id="rId7"/>
              </a:rPr>
              <a:t>http://www.eduhmao.ru/var/db/html/15024.g_39.jpg</a:t>
            </a:r>
            <a:r>
              <a:rPr lang="ru-RU" smtClean="0"/>
              <a:t> </a:t>
            </a:r>
          </a:p>
          <a:p>
            <a:pPr eaLnBrk="1" hangingPunct="1"/>
            <a:r>
              <a:rPr lang="en-US" smtClean="0">
                <a:hlinkClick r:id="rId8"/>
              </a:rPr>
              <a:t>http://img0.liveinternet.ru/images/attach/c/0/52/538/52538840_52328198_24407a43ed80.gif</a:t>
            </a:r>
            <a:r>
              <a:rPr lang="ru-RU" smtClean="0"/>
              <a:t> </a:t>
            </a:r>
          </a:p>
        </p:txBody>
      </p:sp>
      <p:sp>
        <p:nvSpPr>
          <p:cNvPr id="4" name="Управляющая кнопка: домой 3">
            <a:hlinkClick r:id="rId9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chemeClr val="accent2">
              <a:lumMod val="60000"/>
              <a:lumOff val="40000"/>
              <a:alpha val="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sz="4000" dirty="0" err="1" smtClean="0">
                <a:solidFill>
                  <a:schemeClr val="bg1">
                    <a:lumMod val="75000"/>
                  </a:schemeClr>
                </a:solidFill>
              </a:rPr>
              <a:t>Геолото</a:t>
            </a:r>
            <a:endParaRPr lang="ru-RU" sz="4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00" y="1203325"/>
          <a:ext cx="6096000" cy="237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32" marB="45732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048000" y="3933825"/>
          <a:ext cx="6096000" cy="237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45716" marB="45716">
                    <a:gradFill flip="none" rotWithShape="1">
                      <a:gsLst>
                        <a:gs pos="0">
                          <a:srgbClr val="FF3300">
                            <a:tint val="66000"/>
                            <a:satMod val="160000"/>
                          </a:srgbClr>
                        </a:gs>
                        <a:gs pos="50000">
                          <a:srgbClr val="FF3300">
                            <a:tint val="44500"/>
                            <a:satMod val="160000"/>
                          </a:srgbClr>
                        </a:gs>
                        <a:gs pos="100000">
                          <a:srgbClr val="FF33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" name="Цилиндр 1">
            <a:hlinkClick r:id="rId3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5" name="Цилиндр 24">
            <a:hlinkClick r:id="rId4" action="ppaction://hlinksldjump"/>
          </p:cNvPr>
          <p:cNvSpPr/>
          <p:nvPr/>
        </p:nvSpPr>
        <p:spPr>
          <a:xfrm>
            <a:off x="854075" y="2392363"/>
            <a:ext cx="722313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36513" y="3265488"/>
            <a:ext cx="2301875" cy="2794000"/>
          </a:xfrm>
          <a:custGeom>
            <a:avLst/>
            <a:gdLst>
              <a:gd name="connsiteX0" fmla="*/ 486467 w 2302204"/>
              <a:gd name="connsiteY0" fmla="*/ 862149 h 3226526"/>
              <a:gd name="connsiteX1" fmla="*/ 421152 w 2302204"/>
              <a:gd name="connsiteY1" fmla="*/ 901338 h 3226526"/>
              <a:gd name="connsiteX2" fmla="*/ 395027 w 2302204"/>
              <a:gd name="connsiteY2" fmla="*/ 979715 h 3226526"/>
              <a:gd name="connsiteX3" fmla="*/ 368901 w 2302204"/>
              <a:gd name="connsiteY3" fmla="*/ 1018903 h 3226526"/>
              <a:gd name="connsiteX4" fmla="*/ 303587 w 2302204"/>
              <a:gd name="connsiteY4" fmla="*/ 1214846 h 3226526"/>
              <a:gd name="connsiteX5" fmla="*/ 277461 w 2302204"/>
              <a:gd name="connsiteY5" fmla="*/ 1293223 h 3226526"/>
              <a:gd name="connsiteX6" fmla="*/ 251335 w 2302204"/>
              <a:gd name="connsiteY6" fmla="*/ 1332412 h 3226526"/>
              <a:gd name="connsiteX7" fmla="*/ 225210 w 2302204"/>
              <a:gd name="connsiteY7" fmla="*/ 1410789 h 3226526"/>
              <a:gd name="connsiteX8" fmla="*/ 186021 w 2302204"/>
              <a:gd name="connsiteY8" fmla="*/ 1593669 h 3226526"/>
              <a:gd name="connsiteX9" fmla="*/ 199084 w 2302204"/>
              <a:gd name="connsiteY9" fmla="*/ 2573383 h 3226526"/>
              <a:gd name="connsiteX10" fmla="*/ 212147 w 2302204"/>
              <a:gd name="connsiteY10" fmla="*/ 2625635 h 3226526"/>
              <a:gd name="connsiteX11" fmla="*/ 251335 w 2302204"/>
              <a:gd name="connsiteY11" fmla="*/ 2704012 h 3226526"/>
              <a:gd name="connsiteX12" fmla="*/ 264398 w 2302204"/>
              <a:gd name="connsiteY12" fmla="*/ 2756263 h 3226526"/>
              <a:gd name="connsiteX13" fmla="*/ 329712 w 2302204"/>
              <a:gd name="connsiteY13" fmla="*/ 2847703 h 3226526"/>
              <a:gd name="connsiteX14" fmla="*/ 381964 w 2302204"/>
              <a:gd name="connsiteY14" fmla="*/ 2926080 h 3226526"/>
              <a:gd name="connsiteX15" fmla="*/ 395027 w 2302204"/>
              <a:gd name="connsiteY15" fmla="*/ 2965269 h 3226526"/>
              <a:gd name="connsiteX16" fmla="*/ 486467 w 2302204"/>
              <a:gd name="connsiteY16" fmla="*/ 3082835 h 3226526"/>
              <a:gd name="connsiteX17" fmla="*/ 525655 w 2302204"/>
              <a:gd name="connsiteY17" fmla="*/ 3108960 h 3226526"/>
              <a:gd name="connsiteX18" fmla="*/ 564844 w 2302204"/>
              <a:gd name="connsiteY18" fmla="*/ 3148149 h 3226526"/>
              <a:gd name="connsiteX19" fmla="*/ 617095 w 2302204"/>
              <a:gd name="connsiteY19" fmla="*/ 3161212 h 3226526"/>
              <a:gd name="connsiteX20" fmla="*/ 695472 w 2302204"/>
              <a:gd name="connsiteY20" fmla="*/ 3187338 h 3226526"/>
              <a:gd name="connsiteX21" fmla="*/ 1191861 w 2302204"/>
              <a:gd name="connsiteY21" fmla="*/ 3213463 h 3226526"/>
              <a:gd name="connsiteX22" fmla="*/ 1479244 w 2302204"/>
              <a:gd name="connsiteY22" fmla="*/ 3226526 h 3226526"/>
              <a:gd name="connsiteX23" fmla="*/ 1858067 w 2302204"/>
              <a:gd name="connsiteY23" fmla="*/ 3187338 h 3226526"/>
              <a:gd name="connsiteX24" fmla="*/ 1897255 w 2302204"/>
              <a:gd name="connsiteY24" fmla="*/ 3174275 h 3226526"/>
              <a:gd name="connsiteX25" fmla="*/ 1975632 w 2302204"/>
              <a:gd name="connsiteY25" fmla="*/ 3108960 h 3226526"/>
              <a:gd name="connsiteX26" fmla="*/ 1988695 w 2302204"/>
              <a:gd name="connsiteY26" fmla="*/ 3069772 h 3226526"/>
              <a:gd name="connsiteX27" fmla="*/ 2027884 w 2302204"/>
              <a:gd name="connsiteY27" fmla="*/ 3030583 h 3226526"/>
              <a:gd name="connsiteX28" fmla="*/ 2054010 w 2302204"/>
              <a:gd name="connsiteY28" fmla="*/ 2991395 h 3226526"/>
              <a:gd name="connsiteX29" fmla="*/ 2106261 w 2302204"/>
              <a:gd name="connsiteY29" fmla="*/ 2913018 h 3226526"/>
              <a:gd name="connsiteX30" fmla="*/ 2158512 w 2302204"/>
              <a:gd name="connsiteY30" fmla="*/ 2782389 h 3226526"/>
              <a:gd name="connsiteX31" fmla="*/ 2184638 w 2302204"/>
              <a:gd name="connsiteY31" fmla="*/ 2730138 h 3226526"/>
              <a:gd name="connsiteX32" fmla="*/ 2197701 w 2302204"/>
              <a:gd name="connsiteY32" fmla="*/ 2677886 h 3226526"/>
              <a:gd name="connsiteX33" fmla="*/ 2223827 w 2302204"/>
              <a:gd name="connsiteY33" fmla="*/ 2599509 h 3226526"/>
              <a:gd name="connsiteX34" fmla="*/ 2249952 w 2302204"/>
              <a:gd name="connsiteY34" fmla="*/ 2508069 h 3226526"/>
              <a:gd name="connsiteX35" fmla="*/ 2276078 w 2302204"/>
              <a:gd name="connsiteY35" fmla="*/ 2468880 h 3226526"/>
              <a:gd name="connsiteX36" fmla="*/ 2289141 w 2302204"/>
              <a:gd name="connsiteY36" fmla="*/ 2338252 h 3226526"/>
              <a:gd name="connsiteX37" fmla="*/ 2302204 w 2302204"/>
              <a:gd name="connsiteY37" fmla="*/ 2272938 h 3226526"/>
              <a:gd name="connsiteX38" fmla="*/ 2289141 w 2302204"/>
              <a:gd name="connsiteY38" fmla="*/ 1776549 h 3226526"/>
              <a:gd name="connsiteX39" fmla="*/ 2263015 w 2302204"/>
              <a:gd name="connsiteY39" fmla="*/ 1672046 h 3226526"/>
              <a:gd name="connsiteX40" fmla="*/ 2223827 w 2302204"/>
              <a:gd name="connsiteY40" fmla="*/ 1541418 h 3226526"/>
              <a:gd name="connsiteX41" fmla="*/ 2080135 w 2302204"/>
              <a:gd name="connsiteY41" fmla="*/ 1110343 h 3226526"/>
              <a:gd name="connsiteX42" fmla="*/ 2014821 w 2302204"/>
              <a:gd name="connsiteY42" fmla="*/ 914400 h 3226526"/>
              <a:gd name="connsiteX43" fmla="*/ 2001758 w 2302204"/>
              <a:gd name="connsiteY43" fmla="*/ 875212 h 3226526"/>
              <a:gd name="connsiteX44" fmla="*/ 1988695 w 2302204"/>
              <a:gd name="connsiteY44" fmla="*/ 836023 h 3226526"/>
              <a:gd name="connsiteX45" fmla="*/ 1962570 w 2302204"/>
              <a:gd name="connsiteY45" fmla="*/ 796835 h 3226526"/>
              <a:gd name="connsiteX46" fmla="*/ 1910318 w 2302204"/>
              <a:gd name="connsiteY46" fmla="*/ 731520 h 3226526"/>
              <a:gd name="connsiteX47" fmla="*/ 1884192 w 2302204"/>
              <a:gd name="connsiteY47" fmla="*/ 692332 h 3226526"/>
              <a:gd name="connsiteX48" fmla="*/ 1831941 w 2302204"/>
              <a:gd name="connsiteY48" fmla="*/ 679269 h 3226526"/>
              <a:gd name="connsiteX49" fmla="*/ 1792752 w 2302204"/>
              <a:gd name="connsiteY49" fmla="*/ 666206 h 3226526"/>
              <a:gd name="connsiteX50" fmla="*/ 1766627 w 2302204"/>
              <a:gd name="connsiteY50" fmla="*/ 627018 h 3226526"/>
              <a:gd name="connsiteX51" fmla="*/ 1858067 w 2302204"/>
              <a:gd name="connsiteY51" fmla="*/ 483326 h 3226526"/>
              <a:gd name="connsiteX52" fmla="*/ 1923381 w 2302204"/>
              <a:gd name="connsiteY52" fmla="*/ 418012 h 3226526"/>
              <a:gd name="connsiteX53" fmla="*/ 1975632 w 2302204"/>
              <a:gd name="connsiteY53" fmla="*/ 352698 h 3226526"/>
              <a:gd name="connsiteX54" fmla="*/ 2027884 w 2302204"/>
              <a:gd name="connsiteY54" fmla="*/ 300446 h 3226526"/>
              <a:gd name="connsiteX55" fmla="*/ 2132387 w 2302204"/>
              <a:gd name="connsiteY55" fmla="*/ 235132 h 3226526"/>
              <a:gd name="connsiteX56" fmla="*/ 2171575 w 2302204"/>
              <a:gd name="connsiteY56" fmla="*/ 222069 h 3226526"/>
              <a:gd name="connsiteX57" fmla="*/ 2210764 w 2302204"/>
              <a:gd name="connsiteY57" fmla="*/ 209006 h 3226526"/>
              <a:gd name="connsiteX58" fmla="*/ 2249952 w 2302204"/>
              <a:gd name="connsiteY58" fmla="*/ 182880 h 3226526"/>
              <a:gd name="connsiteX59" fmla="*/ 2249952 w 2302204"/>
              <a:gd name="connsiteY59" fmla="*/ 39189 h 3226526"/>
              <a:gd name="connsiteX60" fmla="*/ 2171575 w 2302204"/>
              <a:gd name="connsiteY60" fmla="*/ 13063 h 3226526"/>
              <a:gd name="connsiteX61" fmla="*/ 2132387 w 2302204"/>
              <a:gd name="connsiteY61" fmla="*/ 0 h 3226526"/>
              <a:gd name="connsiteX62" fmla="*/ 3141 w 2302204"/>
              <a:gd name="connsiteY62" fmla="*/ 13063 h 3226526"/>
              <a:gd name="connsiteX63" fmla="*/ 42330 w 2302204"/>
              <a:gd name="connsiteY63" fmla="*/ 39189 h 3226526"/>
              <a:gd name="connsiteX64" fmla="*/ 55392 w 2302204"/>
              <a:gd name="connsiteY64" fmla="*/ 117566 h 3226526"/>
              <a:gd name="connsiteX65" fmla="*/ 107644 w 2302204"/>
              <a:gd name="connsiteY65" fmla="*/ 195943 h 3226526"/>
              <a:gd name="connsiteX66" fmla="*/ 172958 w 2302204"/>
              <a:gd name="connsiteY66" fmla="*/ 287383 h 3226526"/>
              <a:gd name="connsiteX67" fmla="*/ 277461 w 2302204"/>
              <a:gd name="connsiteY67" fmla="*/ 352698 h 3226526"/>
              <a:gd name="connsiteX68" fmla="*/ 303587 w 2302204"/>
              <a:gd name="connsiteY68" fmla="*/ 391886 h 3226526"/>
              <a:gd name="connsiteX69" fmla="*/ 342775 w 2302204"/>
              <a:gd name="connsiteY69" fmla="*/ 404949 h 3226526"/>
              <a:gd name="connsiteX70" fmla="*/ 381964 w 2302204"/>
              <a:gd name="connsiteY70" fmla="*/ 431075 h 3226526"/>
              <a:gd name="connsiteX71" fmla="*/ 486467 w 2302204"/>
              <a:gd name="connsiteY71" fmla="*/ 496389 h 3226526"/>
              <a:gd name="connsiteX72" fmla="*/ 551781 w 2302204"/>
              <a:gd name="connsiteY72" fmla="*/ 574766 h 3226526"/>
              <a:gd name="connsiteX73" fmla="*/ 656284 w 2302204"/>
              <a:gd name="connsiteY73" fmla="*/ 679269 h 3226526"/>
              <a:gd name="connsiteX74" fmla="*/ 643221 w 2302204"/>
              <a:gd name="connsiteY74" fmla="*/ 783772 h 3226526"/>
              <a:gd name="connsiteX75" fmla="*/ 577907 w 2302204"/>
              <a:gd name="connsiteY75" fmla="*/ 836023 h 3226526"/>
              <a:gd name="connsiteX76" fmla="*/ 499530 w 2302204"/>
              <a:gd name="connsiteY76" fmla="*/ 888275 h 3226526"/>
              <a:gd name="connsiteX77" fmla="*/ 460341 w 2302204"/>
              <a:gd name="connsiteY77" fmla="*/ 914400 h 3226526"/>
              <a:gd name="connsiteX78" fmla="*/ 421152 w 2302204"/>
              <a:gd name="connsiteY78" fmla="*/ 953589 h 3226526"/>
              <a:gd name="connsiteX79" fmla="*/ 408090 w 2302204"/>
              <a:gd name="connsiteY79" fmla="*/ 953589 h 322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302204" h="3226526">
                <a:moveTo>
                  <a:pt x="486467" y="862149"/>
                </a:moveTo>
                <a:cubicBezTo>
                  <a:pt x="464695" y="875212"/>
                  <a:pt x="436740" y="881296"/>
                  <a:pt x="421152" y="901338"/>
                </a:cubicBezTo>
                <a:cubicBezTo>
                  <a:pt x="404245" y="923076"/>
                  <a:pt x="410303" y="956802"/>
                  <a:pt x="395027" y="979715"/>
                </a:cubicBezTo>
                <a:lnTo>
                  <a:pt x="368901" y="1018903"/>
                </a:lnTo>
                <a:lnTo>
                  <a:pt x="303587" y="1214846"/>
                </a:lnTo>
                <a:cubicBezTo>
                  <a:pt x="303587" y="1214847"/>
                  <a:pt x="277462" y="1293222"/>
                  <a:pt x="277461" y="1293223"/>
                </a:cubicBezTo>
                <a:cubicBezTo>
                  <a:pt x="268752" y="1306286"/>
                  <a:pt x="257711" y="1318065"/>
                  <a:pt x="251335" y="1332412"/>
                </a:cubicBezTo>
                <a:cubicBezTo>
                  <a:pt x="240151" y="1357577"/>
                  <a:pt x="231889" y="1384072"/>
                  <a:pt x="225210" y="1410789"/>
                </a:cubicBezTo>
                <a:cubicBezTo>
                  <a:pt x="192660" y="1540987"/>
                  <a:pt x="204987" y="1479874"/>
                  <a:pt x="186021" y="1593669"/>
                </a:cubicBezTo>
                <a:cubicBezTo>
                  <a:pt x="190375" y="1920240"/>
                  <a:pt x="190818" y="2246887"/>
                  <a:pt x="199084" y="2573383"/>
                </a:cubicBezTo>
                <a:cubicBezTo>
                  <a:pt x="199538" y="2591331"/>
                  <a:pt x="207215" y="2608372"/>
                  <a:pt x="212147" y="2625635"/>
                </a:cubicBezTo>
                <a:cubicBezTo>
                  <a:pt x="225667" y="2672955"/>
                  <a:pt x="222712" y="2661076"/>
                  <a:pt x="251335" y="2704012"/>
                </a:cubicBezTo>
                <a:cubicBezTo>
                  <a:pt x="255689" y="2721429"/>
                  <a:pt x="257326" y="2739762"/>
                  <a:pt x="264398" y="2756263"/>
                </a:cubicBezTo>
                <a:cubicBezTo>
                  <a:pt x="271104" y="2771909"/>
                  <a:pt x="324782" y="2840660"/>
                  <a:pt x="329712" y="2847703"/>
                </a:cubicBezTo>
                <a:cubicBezTo>
                  <a:pt x="347718" y="2873426"/>
                  <a:pt x="381964" y="2926080"/>
                  <a:pt x="381964" y="2926080"/>
                </a:cubicBezTo>
                <a:cubicBezTo>
                  <a:pt x="386318" y="2939143"/>
                  <a:pt x="388340" y="2953232"/>
                  <a:pt x="395027" y="2965269"/>
                </a:cubicBezTo>
                <a:cubicBezTo>
                  <a:pt x="420139" y="3010471"/>
                  <a:pt x="447072" y="3050006"/>
                  <a:pt x="486467" y="3082835"/>
                </a:cubicBezTo>
                <a:cubicBezTo>
                  <a:pt x="498528" y="3092885"/>
                  <a:pt x="513594" y="3098910"/>
                  <a:pt x="525655" y="3108960"/>
                </a:cubicBezTo>
                <a:cubicBezTo>
                  <a:pt x="539847" y="3120787"/>
                  <a:pt x="548804" y="3138983"/>
                  <a:pt x="564844" y="3148149"/>
                </a:cubicBezTo>
                <a:cubicBezTo>
                  <a:pt x="580432" y="3157056"/>
                  <a:pt x="599899" y="3156053"/>
                  <a:pt x="617095" y="3161212"/>
                </a:cubicBezTo>
                <a:cubicBezTo>
                  <a:pt x="643472" y="3169125"/>
                  <a:pt x="669346" y="3178630"/>
                  <a:pt x="695472" y="3187338"/>
                </a:cubicBezTo>
                <a:cubicBezTo>
                  <a:pt x="880218" y="3248919"/>
                  <a:pt x="710742" y="3196581"/>
                  <a:pt x="1191861" y="3213463"/>
                </a:cubicBezTo>
                <a:cubicBezTo>
                  <a:pt x="1287695" y="3216826"/>
                  <a:pt x="1383450" y="3222172"/>
                  <a:pt x="1479244" y="3226526"/>
                </a:cubicBezTo>
                <a:cubicBezTo>
                  <a:pt x="1807190" y="3212267"/>
                  <a:pt x="1684594" y="3245162"/>
                  <a:pt x="1858067" y="3187338"/>
                </a:cubicBezTo>
                <a:cubicBezTo>
                  <a:pt x="1871130" y="3182984"/>
                  <a:pt x="1885798" y="3181913"/>
                  <a:pt x="1897255" y="3174275"/>
                </a:cubicBezTo>
                <a:cubicBezTo>
                  <a:pt x="1951815" y="3137902"/>
                  <a:pt x="1925343" y="3159251"/>
                  <a:pt x="1975632" y="3108960"/>
                </a:cubicBezTo>
                <a:cubicBezTo>
                  <a:pt x="1979986" y="3095897"/>
                  <a:pt x="1981057" y="3081229"/>
                  <a:pt x="1988695" y="3069772"/>
                </a:cubicBezTo>
                <a:cubicBezTo>
                  <a:pt x="1998943" y="3054401"/>
                  <a:pt x="2016057" y="3044775"/>
                  <a:pt x="2027884" y="3030583"/>
                </a:cubicBezTo>
                <a:cubicBezTo>
                  <a:pt x="2037935" y="3018522"/>
                  <a:pt x="2045301" y="3004458"/>
                  <a:pt x="2054010" y="2991395"/>
                </a:cubicBezTo>
                <a:cubicBezTo>
                  <a:pt x="2100259" y="2852637"/>
                  <a:pt x="2020648" y="3072014"/>
                  <a:pt x="2106261" y="2913018"/>
                </a:cubicBezTo>
                <a:cubicBezTo>
                  <a:pt x="2128495" y="2871726"/>
                  <a:pt x="2140038" y="2825494"/>
                  <a:pt x="2158512" y="2782389"/>
                </a:cubicBezTo>
                <a:cubicBezTo>
                  <a:pt x="2166183" y="2764491"/>
                  <a:pt x="2175929" y="2747555"/>
                  <a:pt x="2184638" y="2730138"/>
                </a:cubicBezTo>
                <a:cubicBezTo>
                  <a:pt x="2188992" y="2712721"/>
                  <a:pt x="2192542" y="2695082"/>
                  <a:pt x="2197701" y="2677886"/>
                </a:cubicBezTo>
                <a:cubicBezTo>
                  <a:pt x="2205614" y="2651509"/>
                  <a:pt x="2217148" y="2626226"/>
                  <a:pt x="2223827" y="2599509"/>
                </a:cubicBezTo>
                <a:cubicBezTo>
                  <a:pt x="2228011" y="2582775"/>
                  <a:pt x="2240585" y="2526804"/>
                  <a:pt x="2249952" y="2508069"/>
                </a:cubicBezTo>
                <a:cubicBezTo>
                  <a:pt x="2256973" y="2494027"/>
                  <a:pt x="2267369" y="2481943"/>
                  <a:pt x="2276078" y="2468880"/>
                </a:cubicBezTo>
                <a:cubicBezTo>
                  <a:pt x="2280432" y="2425337"/>
                  <a:pt x="2283357" y="2381628"/>
                  <a:pt x="2289141" y="2338252"/>
                </a:cubicBezTo>
                <a:cubicBezTo>
                  <a:pt x="2292075" y="2316244"/>
                  <a:pt x="2302204" y="2295141"/>
                  <a:pt x="2302204" y="2272938"/>
                </a:cubicBezTo>
                <a:cubicBezTo>
                  <a:pt x="2302204" y="2107418"/>
                  <a:pt x="2296831" y="1941891"/>
                  <a:pt x="2289141" y="1776549"/>
                </a:cubicBezTo>
                <a:cubicBezTo>
                  <a:pt x="2286928" y="1728968"/>
                  <a:pt x="2274695" y="1712927"/>
                  <a:pt x="2263015" y="1672046"/>
                </a:cubicBezTo>
                <a:cubicBezTo>
                  <a:pt x="2223530" y="1533848"/>
                  <a:pt x="2285914" y="1727682"/>
                  <a:pt x="2223827" y="1541418"/>
                </a:cubicBezTo>
                <a:lnTo>
                  <a:pt x="2080135" y="1110343"/>
                </a:lnTo>
                <a:lnTo>
                  <a:pt x="2014821" y="914400"/>
                </a:lnTo>
                <a:lnTo>
                  <a:pt x="2001758" y="875212"/>
                </a:lnTo>
                <a:cubicBezTo>
                  <a:pt x="1997404" y="862149"/>
                  <a:pt x="1996333" y="847480"/>
                  <a:pt x="1988695" y="836023"/>
                </a:cubicBezTo>
                <a:cubicBezTo>
                  <a:pt x="1979987" y="822960"/>
                  <a:pt x="1969591" y="810877"/>
                  <a:pt x="1962570" y="796835"/>
                </a:cubicBezTo>
                <a:cubicBezTo>
                  <a:pt x="1931022" y="733738"/>
                  <a:pt x="1976379" y="775561"/>
                  <a:pt x="1910318" y="731520"/>
                </a:cubicBezTo>
                <a:cubicBezTo>
                  <a:pt x="1901609" y="718457"/>
                  <a:pt x="1897255" y="701040"/>
                  <a:pt x="1884192" y="692332"/>
                </a:cubicBezTo>
                <a:cubicBezTo>
                  <a:pt x="1869254" y="682373"/>
                  <a:pt x="1849203" y="684201"/>
                  <a:pt x="1831941" y="679269"/>
                </a:cubicBezTo>
                <a:cubicBezTo>
                  <a:pt x="1818701" y="675486"/>
                  <a:pt x="1805815" y="670560"/>
                  <a:pt x="1792752" y="666206"/>
                </a:cubicBezTo>
                <a:cubicBezTo>
                  <a:pt x="1784044" y="653143"/>
                  <a:pt x="1768574" y="642596"/>
                  <a:pt x="1766627" y="627018"/>
                </a:cubicBezTo>
                <a:cubicBezTo>
                  <a:pt x="1756170" y="543355"/>
                  <a:pt x="1815188" y="547646"/>
                  <a:pt x="1858067" y="483326"/>
                </a:cubicBezTo>
                <a:cubicBezTo>
                  <a:pt x="1892901" y="431075"/>
                  <a:pt x="1871129" y="452846"/>
                  <a:pt x="1923381" y="418012"/>
                </a:cubicBezTo>
                <a:cubicBezTo>
                  <a:pt x="1956216" y="319508"/>
                  <a:pt x="1908105" y="437107"/>
                  <a:pt x="1975632" y="352698"/>
                </a:cubicBezTo>
                <a:cubicBezTo>
                  <a:pt x="2026300" y="289362"/>
                  <a:pt x="1942381" y="328947"/>
                  <a:pt x="2027884" y="300446"/>
                </a:cubicBezTo>
                <a:cubicBezTo>
                  <a:pt x="2069286" y="238344"/>
                  <a:pt x="2039116" y="266223"/>
                  <a:pt x="2132387" y="235132"/>
                </a:cubicBezTo>
                <a:lnTo>
                  <a:pt x="2171575" y="222069"/>
                </a:lnTo>
                <a:lnTo>
                  <a:pt x="2210764" y="209006"/>
                </a:lnTo>
                <a:cubicBezTo>
                  <a:pt x="2223827" y="200297"/>
                  <a:pt x="2240145" y="195139"/>
                  <a:pt x="2249952" y="182880"/>
                </a:cubicBezTo>
                <a:cubicBezTo>
                  <a:pt x="2275690" y="150707"/>
                  <a:pt x="2260711" y="54559"/>
                  <a:pt x="2249952" y="39189"/>
                </a:cubicBezTo>
                <a:cubicBezTo>
                  <a:pt x="2234160" y="16628"/>
                  <a:pt x="2197701" y="21772"/>
                  <a:pt x="2171575" y="13063"/>
                </a:cubicBezTo>
                <a:lnTo>
                  <a:pt x="2132387" y="0"/>
                </a:lnTo>
                <a:lnTo>
                  <a:pt x="3141" y="13063"/>
                </a:lnTo>
                <a:cubicBezTo>
                  <a:pt x="-12556" y="13357"/>
                  <a:pt x="35309" y="25147"/>
                  <a:pt x="42330" y="39189"/>
                </a:cubicBezTo>
                <a:cubicBezTo>
                  <a:pt x="54175" y="62879"/>
                  <a:pt x="45205" y="93117"/>
                  <a:pt x="55392" y="117566"/>
                </a:cubicBezTo>
                <a:cubicBezTo>
                  <a:pt x="67469" y="146550"/>
                  <a:pt x="90227" y="169817"/>
                  <a:pt x="107644" y="195943"/>
                </a:cubicBezTo>
                <a:cubicBezTo>
                  <a:pt x="122478" y="218194"/>
                  <a:pt x="156756" y="271181"/>
                  <a:pt x="172958" y="287383"/>
                </a:cubicBezTo>
                <a:cubicBezTo>
                  <a:pt x="206872" y="321297"/>
                  <a:pt x="236072" y="332003"/>
                  <a:pt x="277461" y="352698"/>
                </a:cubicBezTo>
                <a:cubicBezTo>
                  <a:pt x="286170" y="365761"/>
                  <a:pt x="291328" y="382079"/>
                  <a:pt x="303587" y="391886"/>
                </a:cubicBezTo>
                <a:cubicBezTo>
                  <a:pt x="314339" y="400488"/>
                  <a:pt x="330459" y="398791"/>
                  <a:pt x="342775" y="404949"/>
                </a:cubicBezTo>
                <a:cubicBezTo>
                  <a:pt x="356817" y="411970"/>
                  <a:pt x="369404" y="421655"/>
                  <a:pt x="381964" y="431075"/>
                </a:cubicBezTo>
                <a:cubicBezTo>
                  <a:pt x="467158" y="494970"/>
                  <a:pt x="416320" y="473007"/>
                  <a:pt x="486467" y="496389"/>
                </a:cubicBezTo>
                <a:cubicBezTo>
                  <a:pt x="537085" y="572319"/>
                  <a:pt x="484728" y="499332"/>
                  <a:pt x="551781" y="574766"/>
                </a:cubicBezTo>
                <a:cubicBezTo>
                  <a:pt x="639480" y="673427"/>
                  <a:pt x="583104" y="630483"/>
                  <a:pt x="656284" y="679269"/>
                </a:cubicBezTo>
                <a:cubicBezTo>
                  <a:pt x="651930" y="714103"/>
                  <a:pt x="652458" y="749904"/>
                  <a:pt x="643221" y="783772"/>
                </a:cubicBezTo>
                <a:cubicBezTo>
                  <a:pt x="628567" y="837503"/>
                  <a:pt x="615228" y="815289"/>
                  <a:pt x="577907" y="836023"/>
                </a:cubicBezTo>
                <a:cubicBezTo>
                  <a:pt x="550459" y="851272"/>
                  <a:pt x="525656" y="870858"/>
                  <a:pt x="499530" y="888275"/>
                </a:cubicBezTo>
                <a:cubicBezTo>
                  <a:pt x="486467" y="896984"/>
                  <a:pt x="471442" y="903299"/>
                  <a:pt x="460341" y="914400"/>
                </a:cubicBezTo>
                <a:cubicBezTo>
                  <a:pt x="447278" y="927463"/>
                  <a:pt x="435931" y="942505"/>
                  <a:pt x="421152" y="953589"/>
                </a:cubicBezTo>
                <a:cubicBezTo>
                  <a:pt x="417669" y="956201"/>
                  <a:pt x="412444" y="953589"/>
                  <a:pt x="408090" y="953589"/>
                </a:cubicBezTo>
              </a:path>
            </a:pathLst>
          </a:custGeom>
          <a:blipFill>
            <a:blip r:embed="rId5" cstate="print"/>
            <a:tile tx="0" ty="0" sx="100000" sy="100000" flip="none" algn="tl"/>
          </a:blipFill>
          <a:ln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Цилиндр 28">
            <a:hlinkClick r:id="rId6" action="ppaction://hlinksldjump"/>
          </p:cNvPr>
          <p:cNvSpPr/>
          <p:nvPr/>
        </p:nvSpPr>
        <p:spPr>
          <a:xfrm>
            <a:off x="823913" y="2355850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0" name="Цилиндр 29">
            <a:hlinkClick r:id="rId7" action="ppaction://hlinksldjump"/>
          </p:cNvPr>
          <p:cNvSpPr/>
          <p:nvPr/>
        </p:nvSpPr>
        <p:spPr>
          <a:xfrm>
            <a:off x="823913" y="2384425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1" name="Цилиндр 30">
            <a:hlinkClick r:id="rId8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" name="Цилиндр 31">
            <a:hlinkClick r:id="rId9" action="ppaction://hlinksldjump"/>
          </p:cNvPr>
          <p:cNvSpPr/>
          <p:nvPr/>
        </p:nvSpPr>
        <p:spPr>
          <a:xfrm>
            <a:off x="823913" y="23796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33" name="Цилиндр 32">
            <a:hlinkClick r:id="rId10" action="ppaction://hlinksldjump"/>
          </p:cNvPr>
          <p:cNvSpPr/>
          <p:nvPr/>
        </p:nvSpPr>
        <p:spPr>
          <a:xfrm>
            <a:off x="827088" y="23796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34" name="Цилиндр 33">
            <a:hlinkClick r:id="rId11" action="ppaction://hlinksldjump"/>
          </p:cNvPr>
          <p:cNvSpPr/>
          <p:nvPr/>
        </p:nvSpPr>
        <p:spPr>
          <a:xfrm>
            <a:off x="808038" y="2359025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5" name="Цилиндр 34">
            <a:hlinkClick r:id="rId12" action="ppaction://hlinksldjump"/>
          </p:cNvPr>
          <p:cNvSpPr/>
          <p:nvPr/>
        </p:nvSpPr>
        <p:spPr>
          <a:xfrm>
            <a:off x="879475" y="2355850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6" name="Цилиндр 35">
            <a:hlinkClick r:id="rId13" action="ppaction://hlinksldjump"/>
          </p:cNvPr>
          <p:cNvSpPr/>
          <p:nvPr/>
        </p:nvSpPr>
        <p:spPr>
          <a:xfrm>
            <a:off x="785813" y="23923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37" name="Цилиндр 36">
            <a:hlinkClick r:id="rId14" action="ppaction://hlinksldjump"/>
          </p:cNvPr>
          <p:cNvSpPr/>
          <p:nvPr/>
        </p:nvSpPr>
        <p:spPr>
          <a:xfrm>
            <a:off x="879475" y="2392363"/>
            <a:ext cx="722313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38" name="Цилиндр 37">
            <a:hlinkClick r:id="rId15" action="ppaction://hlinksldjump"/>
          </p:cNvPr>
          <p:cNvSpPr/>
          <p:nvPr/>
        </p:nvSpPr>
        <p:spPr>
          <a:xfrm>
            <a:off x="828675" y="2392363"/>
            <a:ext cx="720725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9" name="Цилиндр 38">
            <a:hlinkClick r:id="rId14" action="ppaction://hlinksldjump"/>
          </p:cNvPr>
          <p:cNvSpPr/>
          <p:nvPr/>
        </p:nvSpPr>
        <p:spPr>
          <a:xfrm>
            <a:off x="785813" y="2359025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0" name="Цилиндр 39">
            <a:hlinkClick r:id="rId16" action="ppaction://hlinksldjump"/>
          </p:cNvPr>
          <p:cNvSpPr/>
          <p:nvPr/>
        </p:nvSpPr>
        <p:spPr>
          <a:xfrm>
            <a:off x="809625" y="2355850"/>
            <a:ext cx="722313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1" name="Цилиндр 40">
            <a:hlinkClick r:id="rId17" action="ppaction://hlinksldjump"/>
          </p:cNvPr>
          <p:cNvSpPr/>
          <p:nvPr/>
        </p:nvSpPr>
        <p:spPr>
          <a:xfrm>
            <a:off x="809625" y="2379663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2" name="Цилиндр 41">
            <a:hlinkClick r:id="rId18" action="ppaction://hlinksldjump"/>
          </p:cNvPr>
          <p:cNvSpPr/>
          <p:nvPr/>
        </p:nvSpPr>
        <p:spPr>
          <a:xfrm>
            <a:off x="785813" y="2357438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3" name="Цилиндр 42">
            <a:hlinkClick r:id="rId19" action="ppaction://hlinksldjump"/>
          </p:cNvPr>
          <p:cNvSpPr/>
          <p:nvPr/>
        </p:nvSpPr>
        <p:spPr>
          <a:xfrm>
            <a:off x="823913" y="2355850"/>
            <a:ext cx="720725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4" name="Цилиндр 43">
            <a:hlinkClick r:id="rId20" action="ppaction://hlinksldjump"/>
          </p:cNvPr>
          <p:cNvSpPr/>
          <p:nvPr/>
        </p:nvSpPr>
        <p:spPr>
          <a:xfrm>
            <a:off x="809625" y="2359025"/>
            <a:ext cx="720725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5" name="Цилиндр 44">
            <a:hlinkClick r:id="rId21" action="ppaction://hlinksldjump"/>
          </p:cNvPr>
          <p:cNvSpPr/>
          <p:nvPr/>
        </p:nvSpPr>
        <p:spPr>
          <a:xfrm>
            <a:off x="808038" y="2392363"/>
            <a:ext cx="722312" cy="8731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6" name="Цилиндр 45">
            <a:hlinkClick r:id="rId22" action="ppaction://hlinksldjump"/>
          </p:cNvPr>
          <p:cNvSpPr/>
          <p:nvPr/>
        </p:nvSpPr>
        <p:spPr>
          <a:xfrm>
            <a:off x="785813" y="2392363"/>
            <a:ext cx="722312" cy="873125"/>
          </a:xfrm>
          <a:prstGeom prst="can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8" name="Управляющая кнопка: настраиваемая 47">
            <a:hlinkClick r:id="" action="ppaction://hlinkshowjump?jump=endshow" highlightClick="1"/>
          </p:cNvPr>
          <p:cNvSpPr/>
          <p:nvPr/>
        </p:nvSpPr>
        <p:spPr>
          <a:xfrm>
            <a:off x="0" y="5921896"/>
            <a:ext cx="323528" cy="936104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>
                <a:solidFill>
                  <a:srgbClr val="000000"/>
                </a:solidFill>
              </a:rPr>
              <a:t>выход</a:t>
            </a:r>
          </a:p>
        </p:txBody>
      </p:sp>
      <p:sp>
        <p:nvSpPr>
          <p:cNvPr id="49" name="Управляющая кнопка: настраиваемая 48">
            <a:hlinkClick r:id="rId23" action="ppaction://hlinksldjump" highlightClick="1"/>
          </p:cNvPr>
          <p:cNvSpPr/>
          <p:nvPr/>
        </p:nvSpPr>
        <p:spPr>
          <a:xfrm>
            <a:off x="3635896" y="6389948"/>
            <a:ext cx="3267472" cy="468052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>
                <a:solidFill>
                  <a:srgbClr val="000000"/>
                </a:solidFill>
              </a:rPr>
              <a:t>Закончить игру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46246" y="666274"/>
            <a:ext cx="23358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команда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419468" y="3501008"/>
            <a:ext cx="23358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команда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9722E-6 C 0.01562 0.00347 0.0309 0.00786 0.0467 0.01156 C 0.05295 0.01318 0.05903 0.01642 0.06528 0.01734 C 0.08559 0.02081 0.12708 0.02012 0.1368 0.02012 C 0.14635 0.02081 0.15555 0.0215 0.16493 0.02174 C 0.18993 0.02243 0.21476 0.0222 0.23976 0.02312 C 0.24149 0.02312 0.24288 0.02428 0.24444 0.02451 C 0.24757 0.02521 0.25069 0.0259 0.25364 0.02613 C 0.26614 0.02659 0.27864 0.02613 0.29132 0.02613 " pathEditMode="relative" rAng="0" ptsTypes="ffffffff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056E-7 C 0.01771 0.01503 0.06789 0.00809 0.0908 0.00994 C 0.11077 0.02382 0.09202 0.01226 0.13629 0.02012 C 0.14358 0.02128 0.15296 0.03006 0.15973 0.03284 C 0.16355 0.03469 0.16754 0.03654 0.17136 0.03839 C 0.17865 0.0414 0.19341 0.04348 0.19341 0.04371 C 0.21268 0.05666 0.23177 0.06684 0.25209 0.074 C 0.26077 0.08164 0.27049 0.08418 0.27987 0.08927 C 0.28907 0.10037 0.27882 0.08973 0.29445 0.09713 C 0.29914 0.09898 0.3033 0.10245 0.30782 0.10499 C 0.32327 0.11286 0.3257 0.1154 0.33993 0.12535 L 0.33993 0.12581 C 0.34809 0.1302 0.35747 0.13159 0.36493 0.1383 C 0.3665 0.13968 0.36771 0.14223 0.36927 0.14339 C 0.37362 0.1457 0.37813 0.14593 0.38247 0.14847 C 0.39375 0.16119 0.37778 0.14454 0.39566 0.1561 C 0.41598 0.16952 0.38907 0.16027 0.41181 0.16628 C 0.42483 0.17854 0.40903 0.16512 0.42639 0.17414 C 0.43108 0.17646 0.4349 0.18201 0.43959 0.18455 C 0.4533 0.19311 0.46615 0.19796 0.48073 0.20236 C 0.50052 0.2197 0.52257 0.22872 0.54375 0.24098 C 0.55782 0.24931 0.57153 0.25856 0.58612 0.26388 C 0.59705 0.27336 0.60834 0.27775 0.61997 0.28446 C 0.62691 0.28862 0.63316 0.29602 0.64046 0.29972 C 0.64323 0.30319 0.64723 0.30527 0.64931 0.31013 C 0.6533 0.321 0.65556 0.33048 0.65955 0.34089 C 0.66268 0.35939 0.65938 0.33811 0.66233 0.37419 C 0.66337 0.38575 0.66546 0.39639 0.66684 0.40749 C 0.66737 0.41119 0.66771 0.41443 0.66823 0.4179 C 0.66875 0.42114 0.6698 0.42808 0.6698 0.42854 " pathEditMode="relative" rAng="0" ptsTypes="ffffffffffFffffffffffffffffff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056E-7 C 0.03698 -0.0185 0.07275 -0.0414 0.1099 -0.06082 C 0.12483 -0.06869 0.13889 -0.08534 0.15382 -0.09066 C 0.20157 -0.10823 0.29914 -0.10476 0.32223 -0.10569 C 0.34427 -0.10823 0.36615 -0.1117 0.3882 -0.11355 C 0.44705 -0.11702 0.50539 -0.1161 0.56424 -0.12049 C 0.56806 -0.12049 0.57153 -0.12674 0.57535 -0.12859 C 0.58264 -0.13205 0.58993 -0.13552 0.59705 -0.13645 C 0.62657 -0.13807 0.65591 -0.13645 0.68542 -0.13645 " pathEditMode="relative" rAng="0" ptsTypes="ffffffffA">
                                      <p:cBhvr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7216E-6 C 0.01042 0.00879 0.03993 0.00486 0.0533 0.00578 C 0.06511 0.01411 0.054 0.0074 0.08021 0.0118 C 0.08455 0.01272 0.08993 0.01781 0.09393 0.01943 C 0.09618 0.02058 0.09844 0.02174 0.10087 0.0229 C 0.10504 0.02475 0.11372 0.0259 0.11372 0.02614 C 0.12518 0.034 0.13629 0.03978 0.14827 0.04417 C 0.1533 0.0488 0.15903 0.05019 0.16459 0.05319 C 0.16997 0.0599 0.16407 0.05389 0.17327 0.05805 C 0.17587 0.05944 0.17848 0.06129 0.18108 0.06268 C 0.19028 0.0673 0.19167 0.06869 0.2 0.07493 L 0.2 0.07516 C 0.20469 0.07794 0.21025 0.07863 0.21459 0.08256 C 0.21563 0.08349 0.21632 0.08511 0.21719 0.08557 C 0.2198 0.08696 0.22257 0.08742 0.225 0.08881 C 0.2316 0.09644 0.22223 0.0865 0.23264 0.09343 C 0.2448 0.10153 0.229 0.09598 0.24219 0.09945 C 0.25 0.10662 0.24063 0.09875 0.25087 0.1043 C 0.25365 0.10546 0.25591 0.10893 0.25868 0.11032 C 0.26667 0.11564 0.27431 0.11841 0.28282 0.12095 C 0.29445 0.13159 0.30747 0.13691 0.31997 0.14408 C 0.32813 0.1494 0.33629 0.15472 0.3448 0.15796 C 0.35122 0.16374 0.35799 0.16605 0.36476 0.17021 C 0.36875 0.17276 0.37257 0.17692 0.37674 0.17947 C 0.37848 0.18132 0.38073 0.18247 0.38195 0.18548 C 0.38438 0.19219 0.38577 0.19774 0.38802 0.20398 C 0.38993 0.21508 0.38785 0.20213 0.38976 0.2241 C 0.39028 0.23081 0.3915 0.23728 0.39237 0.24399 C 0.39254 0.24607 0.39289 0.24815 0.39306 0.25023 C 0.39341 0.25231 0.3941 0.25648 0.3941 0.25671 " pathEditMode="relative" rAng="0" ptsTypes="ffffffffffFffffffffffffffffff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72988E-6 C 0.01493 -0.02197 0.02934 -0.04903 0.04427 -0.07146 C 0.05018 -0.08118 0.05591 -0.10083 0.06181 -0.10685 C 0.08108 -0.12766 0.12049 -0.12327 0.12969 -0.12442 C 0.13855 -0.12766 0.1474 -0.13182 0.15625 -0.13367 C 0.18004 -0.13807 0.20348 -0.13691 0.22726 -0.14223 C 0.22882 -0.14223 0.23004 -0.1494 0.2316 -0.15148 C 0.23455 -0.15541 0.2375 -0.15981 0.24046 -0.16073 C 0.25226 -0.16258 0.26407 -0.16073 0.27605 -0.16073 " pathEditMode="relative" rAng="0" ptsTypes="ffffffff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72988E-6 C 0.02118 0.01503 0.08143 0.00809 0.10886 0.00971 C 0.13282 0.02359 0.11025 0.01226 0.16355 0.01989 C 0.17223 0.02104 0.18351 0.0296 0.19132 0.03284 C 0.19618 0.03423 0.20087 0.03608 0.20556 0.03793 C 0.21424 0.0414 0.23195 0.04278 0.23195 0.04325 C 0.25504 0.05643 0.27796 0.06614 0.30243 0.07354 C 0.31268 0.08094 0.32448 0.08349 0.33577 0.08857 C 0.34671 0.09967 0.33455 0.08927 0.3533 0.09644 C 0.35886 0.09852 0.36389 0.10152 0.36927 0.10407 C 0.38785 0.11193 0.3908 0.11448 0.40799 0.12465 L 0.40799 0.12488 C 0.41737 0.12928 0.42882 0.13066 0.43785 0.13714 C 0.43959 0.13876 0.44115 0.14153 0.44306 0.142 C 0.44809 0.14454 0.45365 0.14477 0.45886 0.14732 C 0.4724 0.1598 0.4533 0.14338 0.47466 0.15495 C 0.49914 0.16813 0.46684 0.15888 0.4941 0.16512 C 0.50973 0.17715 0.4908 0.16397 0.51164 0.17275 C 0.51702 0.17484 0.52171 0.18039 0.52743 0.18316 C 0.54393 0.19149 0.55938 0.19634 0.57674 0.20074 C 0.60052 0.21785 0.62691 0.22687 0.65226 0.23913 C 0.66927 0.24745 0.68577 0.25671 0.7033 0.26179 C 0.7165 0.27127 0.72987 0.27544 0.74375 0.28238 C 0.75226 0.28654 0.75973 0.29348 0.76823 0.29741 C 0.77188 0.30088 0.77657 0.30273 0.779 0.30805 C 0.78386 0.31845 0.78664 0.32794 0.79132 0.33834 C 0.79514 0.35684 0.79098 0.33534 0.79462 0.37141 C 0.79584 0.38298 0.79827 0.39338 0.8 0.40448 C 0.80052 0.40795 0.80105 0.41119 0.80157 0.41489 C 0.80226 0.4179 0.80365 0.42507 0.80365 0.4253 " pathEditMode="relative" rAng="0" ptsTypes="ffffffffffFffffffffffffffffffA">
                                      <p:cBhvr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72988E-6 C 0.02205 0.00509 0.0434 0.01087 0.06563 0.01619 C 0.07448 0.0185 0.08299 0.02266 0.09184 0.02428 C 0.12031 0.02891 0.17865 0.02798 0.19254 0.02821 C 0.20573 0.02891 0.21875 0.02983 0.23195 0.03006 C 0.26702 0.03122 0.30191 0.03122 0.33715 0.03214 C 0.33941 0.03214 0.34149 0.03376 0.34375 0.03446 C 0.34809 0.03492 0.35243 0.03608 0.35677 0.03631 C 0.37431 0.03677 0.39184 0.03631 0.40955 0.03631 " pathEditMode="relative" rAng="0" ptsTypes="ffffffffA"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07216E-6 C 0.02136 0.00856 0.08229 0.00463 0.1099 0.00578 C 0.13403 0.01365 0.11146 0.00717 0.16511 0.01157 C 0.17396 0.01226 0.18524 0.01712 0.1934 0.01897 C 0.19809 0.01989 0.20278 0.02105 0.20764 0.02197 C 0.21632 0.02382 0.2342 0.02498 0.2342 0.02498 C 0.25764 0.03261 0.28073 0.03816 0.30521 0.04256 C 0.3158 0.04672 0.32761 0.04834 0.33889 0.05134 C 0.35 0.05759 0.33767 0.05157 0.3566 0.05574 C 0.36215 0.05689 0.36736 0.05874 0.37274 0.06013 C 0.39149 0.06476 0.39445 0.06614 0.41181 0.07193 L 0.41181 0.07216 C 0.42153 0.0747 0.43281 0.07563 0.44184 0.07933 C 0.44375 0.08025 0.44514 0.08187 0.44722 0.08233 C 0.45243 0.08372 0.45799 0.08372 0.4632 0.08511 C 0.47674 0.09251 0.45764 0.08303 0.47899 0.08973 C 0.50382 0.09737 0.47118 0.09205 0.49861 0.09552 C 0.51458 0.10245 0.49531 0.09482 0.51649 0.09991 C 0.52205 0.1013 0.52674 0.1043 0.53229 0.10592 C 0.54913 0.11101 0.56458 0.11355 0.58212 0.1161 C 0.60625 0.12604 0.63281 0.13136 0.65851 0.1383 C 0.67552 0.14316 0.69219 0.14848 0.7099 0.15148 C 0.72309 0.15703 0.73663 0.15935 0.7507 0.16328 C 0.7592 0.16582 0.76684 0.16975 0.77552 0.17206 C 0.77899 0.17415 0.78386 0.17507 0.78629 0.17808 C 0.79115 0.18432 0.79392 0.18964 0.79861 0.19565 C 0.80261 0.20629 0.79844 0.19404 0.80208 0.21485 C 0.80347 0.22132 0.8059 0.22757 0.80747 0.23381 C 0.80816 0.23589 0.80851 0.23774 0.8092 0.23983 C 0.80972 0.24168 0.81111 0.24584 0.81111 0.24584 " pathEditMode="relative" rAng="0" ptsTypes="ffffffffffFffffffffffffffffffA">
                                      <p:cBhvr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9112E-6 C 0.02864 -0.0192 0.05642 -0.04302 0.08524 -0.06314 C 0.0967 -0.07146 0.10764 -0.08881 0.11927 -0.09413 C 0.15625 -0.1124 0.23194 -0.1087 0.24982 -0.10962 C 0.26701 -0.1124 0.28385 -0.1161 0.30104 -0.11795 C 0.3467 -0.12165 0.39201 -0.12072 0.43767 -0.12535 C 0.44062 -0.12535 0.44323 -0.13159 0.44618 -0.13344 C 0.45191 -0.13714 0.45746 -0.14084 0.46302 -0.14177 C 0.48594 -0.14339 0.50868 -0.14177 0.5316 -0.14177 " pathEditMode="relative" rAng="0" ptsTypes="ffffffffA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72988E-6 C 0.01042 0.0148 0.0408 0.00786 0.05434 0.00971 C 0.06649 0.02336 0.05521 0.01202 0.08177 0.01989 C 0.08628 0.02104 0.09184 0.0296 0.09601 0.03261 C 0.09809 0.03446 0.10052 0.03608 0.10295 0.03793 C 0.10712 0.04116 0.11615 0.04301 0.11615 0.04325 C 0.12778 0.05643 0.13924 0.06614 0.15139 0.07331 C 0.1566 0.08071 0.1625 0.08349 0.16806 0.08857 C 0.17361 0.09944 0.16736 0.08904 0.17691 0.09621 C 0.17969 0.09829 0.18229 0.10152 0.1849 0.10407 C 0.1941 0.11193 0.19566 0.11448 0.20417 0.12442 L 0.20417 0.12488 C 0.2092 0.12928 0.21476 0.13066 0.2191 0.13737 C 0.22014 0.13876 0.22083 0.14153 0.22187 0.142 C 0.22448 0.14454 0.22726 0.14477 0.22969 0.14708 C 0.23646 0.1598 0.22708 0.14315 0.23767 0.15495 C 0.25 0.16813 0.23385 0.15911 0.2474 0.16489 C 0.25521 0.17715 0.24566 0.16374 0.25625 0.17275 C 0.25903 0.17507 0.26146 0.18039 0.26406 0.18316 C 0.2724 0.19172 0.28003 0.19658 0.28871 0.20097 C 0.30069 0.21785 0.31406 0.22687 0.32674 0.23913 C 0.33524 0.24745 0.3434 0.25671 0.35226 0.26202 C 0.35868 0.27151 0.36562 0.27567 0.37257 0.28238 C 0.37656 0.28631 0.38056 0.29348 0.3849 0.29741 C 0.38646 0.30088 0.38889 0.30273 0.3901 0.30782 C 0.39271 0.31845 0.39392 0.32794 0.39618 0.33834 C 0.39826 0.35661 0.39618 0.33534 0.39809 0.37141 C 0.39861 0.38275 0.39983 0.39338 0.40069 0.40448 C 0.40104 0.40795 0.40121 0.41119 0.40156 0.41489 C 0.40191 0.41813 0.40243 0.42507 0.40243 0.4253 " pathEditMode="relative" rAng="0" ptsTypes="ffffffffffFffffffffffffffffffA">
                                      <p:cBhvr>
                                        <p:cTn id="7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056E-7 C 0.04288 0.00763 0.08438 0.01526 0.12743 0.02289 C 0.14479 0.0259 0.16111 0.03145 0.1783 0.03353 C 0.23386 0.04024 0.34705 0.03931 0.37379 0.03931 C 0.39948 0.04024 0.42465 0.04116 0.45035 0.04209 C 0.51858 0.04301 0.58629 0.04301 0.65469 0.0451 C 0.65903 0.0451 0.6632 0.04695 0.66754 0.04787 C 0.67587 0.0488 0.68438 0.04972 0.69271 0.05088 C 0.72691 0.05088 0.76094 0.05088 0.79531 0.05088 " pathEditMode="relative" rAng="0" ptsTypes="ffffffffA">
                                      <p:cBhvr>
                                        <p:cTn id="7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60685E-6 C 0.01424 0.00833 0.05452 0.00417 0.07292 0.00556 C 0.08907 0.01342 0.07396 0.00671 0.10955 0.01134 C 0.11545 0.0118 0.12292 0.01689 0.1283 0.01851 C 0.13143 0.01966 0.13455 0.02059 0.13768 0.02174 C 0.14358 0.02336 0.15539 0.02452 0.15539 0.02475 C 0.17084 0.03215 0.18629 0.0377 0.20261 0.0421 C 0.20955 0.04649 0.21719 0.04788 0.22466 0.05065 C 0.2323 0.05736 0.22396 0.05111 0.23664 0.05528 C 0.24045 0.05643 0.24375 0.05828 0.2474 0.0599 C 0.2599 0.0643 0.26181 0.06568 0.27327 0.07147 L 0.27327 0.0717 C 0.27969 0.07424 0.28733 0.07517 0.29323 0.07864 C 0.29445 0.07979 0.29549 0.08095 0.29688 0.08187 C 0.30035 0.08303 0.304 0.08326 0.30747 0.08465 C 0.3165 0.09182 0.30365 0.08257 0.31789 0.08881 C 0.33438 0.09691 0.31268 0.09159 0.33091 0.09459 C 0.3415 0.10199 0.32882 0.09413 0.34271 0.09945 C 0.34653 0.10084 0.34966 0.10384 0.3533 0.105 C 0.36441 0.11032 0.37448 0.11309 0.38629 0.11564 C 0.40226 0.12558 0.41997 0.13044 0.43698 0.13738 C 0.44844 0.14247 0.45938 0.14778 0.47101 0.15079 C 0.47952 0.15634 0.48889 0.15865 0.49827 0.16235 C 0.50382 0.1649 0.50886 0.16929 0.51459 0.17137 C 0.51684 0.17322 0.52014 0.17461 0.52188 0.17739 C 0.52518 0.1834 0.52674 0.18872 0.53004 0.19473 C 0.53247 0.20537 0.52969 0.19288 0.53247 0.21393 C 0.53316 0.2204 0.53473 0.22665 0.53594 0.23289 C 0.53611 0.23497 0.53664 0.23682 0.53681 0.23867 C 0.5375 0.24075 0.5382 0.24492 0.5382 0.24538 " pathEditMode="relative" rAng="0" ptsTypes="ffffffffffFffffffffffffffffffA">
                                      <p:cBhvr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056E-7 C 0.03646 0.00532 0.07187 0.01203 0.10868 0.01758 C 0.12344 0.01989 0.13733 0.02474 0.15208 0.02636 C 0.19931 0.03145 0.29583 0.0303 0.31875 0.03053 C 0.34062 0.03145 0.36215 0.03238 0.38403 0.03284 C 0.44236 0.034 0.50017 0.03376 0.55833 0.03492 C 0.56215 0.03492 0.56545 0.03677 0.56927 0.03723 C 0.57656 0.03839 0.58368 0.03931 0.5908 0.03955 C 0.61996 0.04024 0.64913 0.03955 0.6783 0.03955 " pathEditMode="relative" rAng="0" ptsTypes="ffffffffA">
                                      <p:cBhvr>
                                        <p:cTn id="9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9112E-6 C 0.00695 0.01411 0.02708 0.00763 0.03629 0.00948 C 0.04427 0.0222 0.03663 0.01156 0.05434 0.01896 C 0.05729 0.02012 0.06111 0.02821 0.06372 0.03099 C 0.06528 0.03261 0.06684 0.03446 0.0684 0.03608 C 0.07136 0.03908 0.07726 0.0407 0.07726 0.04116 C 0.0849 0.05342 0.09254 0.06267 0.1007 0.06961 C 0.10417 0.07678 0.10799 0.07909 0.11181 0.08395 C 0.11545 0.09436 0.11146 0.08441 0.11771 0.09135 C 0.11945 0.0932 0.12118 0.09621 0.12292 0.09852 C 0.12917 0.10615 0.13021 0.10823 0.13577 0.11794 L 0.13577 0.11818 C 0.13906 0.12234 0.14288 0.12373 0.14583 0.12997 C 0.14636 0.13136 0.14688 0.1339 0.14757 0.1346 C 0.14931 0.13691 0.15104 0.13714 0.15278 0.13945 C 0.15729 0.15148 0.15104 0.13575 0.15799 0.14685 C 0.16632 0.15934 0.15556 0.15055 0.16458 0.15634 C 0.16979 0.16767 0.16337 0.15518 0.17031 0.1635 C 0.17222 0.16582 0.17379 0.1709 0.1757 0.17345 C 0.18108 0.18154 0.18629 0.18594 0.19202 0.1901 C 0.2 0.20652 0.20886 0.21485 0.21719 0.22641 C 0.22292 0.23427 0.2283 0.24283 0.2342 0.24792 C 0.23854 0.25694 0.24306 0.26087 0.24774 0.26734 C 0.25052 0.27128 0.25313 0.27798 0.2559 0.28145 C 0.25712 0.28492 0.25868 0.28654 0.25938 0.2914 C 0.26111 0.30134 0.26198 0.31036 0.26354 0.3203 C 0.26476 0.33765 0.26354 0.31753 0.26476 0.35152 C 0.26511 0.36216 0.26597 0.37234 0.26649 0.38275 C 0.26667 0.38598 0.26684 0.38922 0.26702 0.39246 C 0.26719 0.3957 0.26771 0.40217 0.26771 0.4024 " pathEditMode="relative" rAng="0" ptsTypes="ffffffffffFffffffffffffffffffA">
                                      <p:cBhvr>
                                        <p:cTn id="10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988E-6 C 0.029 0.00485 0.05712 0.01087 0.08629 0.01596 C 0.09809 0.01804 0.10903 0.02266 0.12084 0.02405 C 0.15834 0.02868 0.2349 0.02775 0.25295 0.02798 C 0.27049 0.02868 0.2875 0.0296 0.30486 0.03006 C 0.35105 0.03099 0.39705 0.03076 0.44323 0.03191 C 0.44618 0.03191 0.44896 0.03353 0.45191 0.03399 C 0.45764 0.03492 0.46337 0.03584 0.46893 0.03608 C 0.49202 0.03677 0.51511 0.03608 0.53837 0.03608 " pathEditMode="relative" rAng="0" ptsTypes="ffffffffA">
                                      <p:cBhvr>
                                        <p:cTn id="10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9112E-6 C 0.00695 0.00902 0.02708 0.00462 0.03629 0.00601 C 0.04427 0.01411 0.03663 0.00717 0.05434 0.01202 C 0.05729 0.01249 0.06111 0.01781 0.06372 0.01966 C 0.06528 0.02058 0.06684 0.02151 0.0684 0.02289 C 0.07136 0.02451 0.07726 0.0259 0.07726 0.02613 C 0.0849 0.03376 0.09254 0.03978 0.1007 0.04394 C 0.10417 0.04856 0.10799 0.04995 0.11181 0.05296 C 0.11545 0.05967 0.11146 0.05365 0.11771 0.05782 C 0.11945 0.0592 0.12118 0.06082 0.12292 0.06244 C 0.12917 0.06707 0.13021 0.06868 0.13577 0.0747 L 0.13577 0.07493 C 0.13906 0.07747 0.14288 0.07863 0.14583 0.08233 C 0.14636 0.08325 0.14688 0.08487 0.14757 0.08534 C 0.14931 0.08672 0.15104 0.08672 0.15278 0.08834 C 0.15729 0.09597 0.15104 0.08603 0.15799 0.09297 C 0.16632 0.10106 0.15556 0.09551 0.16458 0.09898 C 0.16979 0.10615 0.16337 0.09852 0.17031 0.10384 C 0.17222 0.10499 0.17379 0.10823 0.1757 0.10985 C 0.18108 0.11517 0.18629 0.11794 0.19202 0.12072 C 0.2 0.1309 0.20886 0.13621 0.21719 0.14362 C 0.22292 0.1487 0.2283 0.15402 0.2342 0.15726 C 0.23854 0.16304 0.24306 0.16559 0.24774 0.16952 C 0.25052 0.17206 0.25313 0.17622 0.2559 0.17854 C 0.25712 0.18062 0.25868 0.18177 0.25938 0.18478 C 0.26111 0.19126 0.26198 0.19704 0.26354 0.20305 C 0.26476 0.21415 0.26354 0.2012 0.26476 0.22294 C 0.26511 0.22965 0.26597 0.23635 0.26649 0.24283 C 0.26667 0.24491 0.26684 0.24699 0.26702 0.24884 C 0.26719 0.25092 0.26771 0.25532 0.26771 0.25555 " pathEditMode="relative" rAng="0" ptsTypes="ffffffffffFffffffffffffffffffA">
                                      <p:cBhvr>
                                        <p:cTn id="1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59112E-6 C 0.02066 -0.02058 0.04062 -0.04626 0.06128 -0.06776 C 0.06961 -0.07655 0.0776 -0.09505 0.08593 -0.10107 C 0.1125 -0.12049 0.16701 -0.11679 0.17986 -0.11772 C 0.19218 -0.12049 0.20434 -0.12442 0.21684 -0.1265 C 0.24965 -0.13044 0.28229 -0.12951 0.3151 -0.13437 C 0.31718 -0.13437 0.31909 -0.14107 0.32135 -0.14316 C 0.32534 -0.14709 0.32934 -0.15102 0.3335 -0.15194 C 0.34982 -0.15379 0.36632 -0.15194 0.38281 -0.15194 " pathEditMode="relative" rAng="0" ptsTypes="ffffffffA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2988E-6 C 0.01406 0.01457 0.05399 0.00786 0.07222 0.00971 C 0.08802 0.02289 0.07309 0.01202 0.10833 0.01942 C 0.11423 0.02058 0.12152 0.02891 0.12691 0.03191 C 0.13003 0.03353 0.13316 0.03515 0.13628 0.037 C 0.14201 0.04024 0.15364 0.04186 0.15364 0.04209 C 0.16909 0.05481 0.1842 0.06429 0.20034 0.07169 C 0.20729 0.07886 0.21493 0.0814 0.22239 0.08649 C 0.22968 0.09713 0.2217 0.08695 0.23402 0.09366 C 0.23767 0.09597 0.24114 0.09898 0.24461 0.10129 C 0.25694 0.10916 0.25885 0.11147 0.27031 0.12118 L 0.27031 0.12141 C 0.27656 0.12604 0.28402 0.12743 0.2901 0.13367 C 0.29132 0.13506 0.29218 0.1376 0.29357 0.13853 C 0.29704 0.14084 0.30069 0.1413 0.30399 0.14362 C 0.31302 0.15587 0.30034 0.13968 0.31441 0.15102 C 0.33073 0.16397 0.30937 0.15495 0.32725 0.16096 C 0.33784 0.17275 0.32517 0.15957 0.33906 0.16813 C 0.3427 0.17067 0.34583 0.17576 0.34948 0.17831 C 0.36041 0.18663 0.37048 0.19149 0.38211 0.19565 C 0.39791 0.21253 0.41545 0.22109 0.43229 0.23288 C 0.4434 0.24098 0.45434 0.25 0.46597 0.25532 C 0.47465 0.26457 0.4835 0.2685 0.49288 0.27521 C 0.49843 0.27914 0.50329 0.28608 0.50902 0.28978 C 0.51145 0.29348 0.51441 0.2951 0.51614 0.29995 C 0.51944 0.31013 0.52118 0.31938 0.5243 0.32979 C 0.52673 0.34736 0.52413 0.32678 0.52656 0.36193 C 0.52743 0.37303 0.52899 0.38321 0.53003 0.39385 C 0.53055 0.39755 0.53073 0.40055 0.53107 0.40402 C 0.53159 0.40726 0.53246 0.41397 0.53246 0.41443 " pathEditMode="relative" rAng="0" ptsTypes="ffffffffffFffffffffffffffffffA">
                                      <p:cBhvr>
                                        <p:cTn id="12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59112E-6 C 0.04306 -0.0192 0.08455 -0.04302 0.1276 -0.06314 C 0.14496 -0.07146 0.16128 -0.08881 0.17865 -0.09413 C 0.2342 -0.1124 0.34757 -0.1087 0.37431 -0.10962 C 0.4 -0.1124 0.42535 -0.1161 0.45104 -0.11795 C 0.51944 -0.12165 0.58733 -0.12072 0.65556 -0.12535 C 0.66007 -0.12535 0.66406 -0.13159 0.66858 -0.13344 C 0.67691 -0.13714 0.68542 -0.14084 0.69375 -0.14177 C 0.72795 -0.14339 0.76215 -0.14177 0.79635 -0.14177 " pathEditMode="relative" rAng="0" ptsTypes="ffffffffA">
                                      <p:cBhvr>
                                        <p:cTn id="1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59112E-6 C 0.01789 0.00832 0.06875 0.00439 0.09184 0.00555 C 0.11198 0.01295 0.09306 0.00671 0.13785 0.0111 C 0.14532 0.01156 0.15487 0.01642 0.16146 0.01804 C 0.16546 0.01896 0.16945 0.01989 0.17344 0.02104 C 0.18073 0.02266 0.19566 0.02382 0.19566 0.02382 C 0.21511 0.03099 0.23455 0.03654 0.25504 0.04047 C 0.26372 0.04463 0.27362 0.04602 0.28316 0.0488 C 0.29237 0.05481 0.28212 0.04926 0.29792 0.05319 C 0.30261 0.05435 0.30695 0.05597 0.31146 0.05735 C 0.32709 0.06175 0.32952 0.06313 0.34393 0.06868 L 0.34393 0.06868 C 0.35209 0.07123 0.36164 0.07215 0.3691 0.07562 C 0.37066 0.07655 0.37188 0.07794 0.37362 0.0784 C 0.37796 0.07979 0.38264 0.07979 0.38698 0.08117 C 0.39827 0.08811 0.3823 0.07909 0.40018 0.08534 C 0.42084 0.09274 0.39358 0.08765 0.41667 0.09089 C 0.42987 0.09759 0.41389 0.09042 0.43143 0.09528 C 0.43612 0.09644 0.44011 0.09944 0.44462 0.10083 C 0.45868 0.10569 0.47153 0.10823 0.48629 0.11078 C 0.50643 0.12026 0.52865 0.12511 0.55 0.13182 C 0.56441 0.13645 0.57813 0.14153 0.59306 0.14431 C 0.604 0.14963 0.61546 0.15194 0.62709 0.15564 C 0.63421 0.15795 0.64063 0.16189 0.64792 0.16397 C 0.65087 0.16582 0.65469 0.16697 0.65677 0.16975 C 0.66094 0.17553 0.6632 0.18085 0.66719 0.1864 C 0.67049 0.19658 0.66702 0.18478 0.67014 0.20467 C 0.67118 0.21091 0.67327 0.21693 0.67466 0.22294 C 0.67518 0.22479 0.67552 0.22664 0.67605 0.22849 C 0.67657 0.23034 0.67761 0.23427 0.67761 0.23427 " pathEditMode="relative" rAng="0" ptsTypes="ffffffffffFffffffffffffffffffA">
                                      <p:cBhvr>
                                        <p:cTn id="1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5" grpId="0" animBg="1"/>
      <p:bldP spid="25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№1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</a:rPr>
              <a:t>Самое глубокое озеро мира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Байкал</a:t>
            </a:r>
            <a:endParaRPr lang="ru-RU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  <p:pic>
        <p:nvPicPr>
          <p:cNvPr id="1026" name="Picture 2" descr="C:\Users\Asus\Desktop\0_859ca_3b33e360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3096344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Самый глубокий океан Земли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Тихий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pic>
        <p:nvPicPr>
          <p:cNvPr id="13321" name="Рисунок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800" y="6008688"/>
            <a:ext cx="2408238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2880320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№3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Самое соленое море мира               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Красное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2 балла</a:t>
            </a:r>
          </a:p>
        </p:txBody>
      </p:sp>
      <p:pic>
        <p:nvPicPr>
          <p:cNvPr id="1026" name="Picture 2" descr="C:\Users\Asus\Desktop\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56793"/>
            <a:ext cx="2899048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№4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57961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Какой океан омывает Россию на севере? 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Северный Ледовитый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2808312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№5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412776"/>
            <a:ext cx="4824536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Высокогорное озеро Анд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851275" y="486886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Титикака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3 балла</a:t>
            </a:r>
          </a:p>
        </p:txBody>
      </p:sp>
      <p:pic>
        <p:nvPicPr>
          <p:cNvPr id="1026" name="Picture 2" descr="C:\Users\Asus\Desktop\15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333500"/>
            <a:ext cx="2952327" cy="37516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Вопрос №6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368742"/>
            <a:ext cx="5562364" cy="23762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Океан , омывающий  Северную Америку на востоке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851275" y="4824413"/>
            <a:ext cx="4608513" cy="1628775"/>
          </a:xfrm>
          <a:prstGeom prst="wedgeRectCallout">
            <a:avLst>
              <a:gd name="adj1" fmla="val -21721"/>
              <a:gd name="adj2" fmla="val -119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00"/>
                </a:solidFill>
              </a:rPr>
              <a:t>Атлантический</a:t>
            </a:r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675688" y="5921375"/>
            <a:ext cx="468312" cy="9366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0" y="5921375"/>
            <a:ext cx="323850" cy="936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dirty="0"/>
              <a:t>выход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188640"/>
            <a:ext cx="1872208" cy="7200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</a:rPr>
              <a:t>1 балл</a:t>
            </a:r>
          </a:p>
        </p:txBody>
      </p:sp>
      <p:pic>
        <p:nvPicPr>
          <p:cNvPr id="1026" name="Picture 2" descr="C:\Users\Asu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3024336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630</TotalTime>
  <Words>421</Words>
  <Application>Microsoft Office PowerPoint</Application>
  <PresentationFormat>Экран (4:3)</PresentationFormat>
  <Paragraphs>179</Paragraphs>
  <Slides>25</Slides>
  <Notes>0</Notes>
  <HiddenSlides>21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Склон</vt:lpstr>
      <vt:lpstr>Клен</vt:lpstr>
      <vt:lpstr>Воздушный поток</vt:lpstr>
      <vt:lpstr>Слайд 1</vt:lpstr>
      <vt:lpstr>Правила игры</vt:lpstr>
      <vt:lpstr>Геолото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№4</vt:lpstr>
      <vt:lpstr>Вопрос №7</vt:lpstr>
      <vt:lpstr>Вопрос №8</vt:lpstr>
      <vt:lpstr>Вопрос №9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Слайд 24</vt:lpstr>
      <vt:lpstr>Интернет-ресурсы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Asus</cp:lastModifiedBy>
  <cp:revision>69</cp:revision>
  <dcterms:created xsi:type="dcterms:W3CDTF">2008-01-28T17:03:40Z</dcterms:created>
  <dcterms:modified xsi:type="dcterms:W3CDTF">2016-09-23T12:57:26Z</dcterms:modified>
</cp:coreProperties>
</file>