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72" r:id="rId8"/>
    <p:sldId id="274" r:id="rId9"/>
    <p:sldId id="265" r:id="rId10"/>
    <p:sldId id="275" r:id="rId11"/>
    <p:sldId id="267" r:id="rId12"/>
    <p:sldId id="277" r:id="rId13"/>
    <p:sldId id="261" r:id="rId14"/>
    <p:sldId id="266" r:id="rId15"/>
    <p:sldId id="268" r:id="rId16"/>
    <p:sldId id="270" r:id="rId17"/>
    <p:sldId id="263" r:id="rId18"/>
    <p:sldId id="279" r:id="rId19"/>
    <p:sldId id="280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754" autoAdjust="0"/>
    <p:restoredTop sz="94622" autoAdjust="0"/>
  </p:normalViewPr>
  <p:slideViewPr>
    <p:cSldViewPr>
      <p:cViewPr varScale="1">
        <p:scale>
          <a:sx n="86" d="100"/>
          <a:sy n="86" d="100"/>
        </p:scale>
        <p:origin x="-13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43CE8D-96F5-4463-A437-30A9D7254FC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D46BF5-1310-4A87-BE8D-08B303ACD456}">
      <dgm:prSet phldrT="[Текст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AFFECC3D-DDE4-467D-902D-D9EE60CCB060}" type="parTrans" cxnId="{71775688-B6E1-4010-9610-BDECFBC39096}">
      <dgm:prSet/>
      <dgm:spPr/>
      <dgm:t>
        <a:bodyPr/>
        <a:lstStyle/>
        <a:p>
          <a:endParaRPr lang="ru-RU"/>
        </a:p>
      </dgm:t>
    </dgm:pt>
    <dgm:pt modelId="{942FD3E0-EC23-4968-B8D0-BC671ED5BDD9}" type="sibTrans" cxnId="{71775688-B6E1-4010-9610-BDECFBC39096}">
      <dgm:prSet/>
      <dgm:spPr/>
      <dgm:t>
        <a:bodyPr/>
        <a:lstStyle/>
        <a:p>
          <a:endParaRPr lang="ru-RU"/>
        </a:p>
      </dgm:t>
    </dgm:pt>
    <dgm:pt modelId="{23708656-6354-4AEF-98CE-824E58A983B5}">
      <dgm:prSet phldrT="[Текст]" phldr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D8504B79-0A47-446E-9DDB-32562A8092EB}" type="parTrans" cxnId="{545963A5-747A-441C-951C-8D3163779F11}">
      <dgm:prSet/>
      <dgm:spPr/>
      <dgm:t>
        <a:bodyPr/>
        <a:lstStyle/>
        <a:p>
          <a:endParaRPr lang="ru-RU"/>
        </a:p>
      </dgm:t>
    </dgm:pt>
    <dgm:pt modelId="{8532F11D-E209-4B07-B287-07C86AE78450}" type="sibTrans" cxnId="{545963A5-747A-441C-951C-8D3163779F11}">
      <dgm:prSet/>
      <dgm:spPr/>
      <dgm:t>
        <a:bodyPr/>
        <a:lstStyle/>
        <a:p>
          <a:endParaRPr lang="ru-RU"/>
        </a:p>
      </dgm:t>
    </dgm:pt>
    <dgm:pt modelId="{68EC08CC-36E5-4214-BDC4-FBB6CE10D5AA}">
      <dgm:prSet phldrT="[Текст]" phldr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141A3DE2-DE2F-4D75-B23B-C9344BB699D4}" type="parTrans" cxnId="{5C24AF7F-3584-4C9D-B75E-F67CDCE54E5A}">
      <dgm:prSet/>
      <dgm:spPr/>
      <dgm:t>
        <a:bodyPr/>
        <a:lstStyle/>
        <a:p>
          <a:endParaRPr lang="ru-RU"/>
        </a:p>
      </dgm:t>
    </dgm:pt>
    <dgm:pt modelId="{FE55BCF6-A85B-423D-8A73-45B6FDF0E562}" type="sibTrans" cxnId="{5C24AF7F-3584-4C9D-B75E-F67CDCE54E5A}">
      <dgm:prSet/>
      <dgm:spPr/>
      <dgm:t>
        <a:bodyPr/>
        <a:lstStyle/>
        <a:p>
          <a:endParaRPr lang="ru-RU"/>
        </a:p>
      </dgm:t>
    </dgm:pt>
    <dgm:pt modelId="{EC5D2477-0EFB-4832-B581-590566AA2A90}">
      <dgm:prSet phldrT="[Текст]" phldr="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49348781-30B4-4286-B4F7-4DFD774263DF}" type="parTrans" cxnId="{2F14EA57-4499-44CE-8D51-80DBF31FBB0D}">
      <dgm:prSet/>
      <dgm:spPr/>
      <dgm:t>
        <a:bodyPr/>
        <a:lstStyle/>
        <a:p>
          <a:endParaRPr lang="ru-RU"/>
        </a:p>
      </dgm:t>
    </dgm:pt>
    <dgm:pt modelId="{C449E227-C45E-4743-AE14-F4E7BB7A70F5}" type="sibTrans" cxnId="{2F14EA57-4499-44CE-8D51-80DBF31FBB0D}">
      <dgm:prSet/>
      <dgm:spPr/>
      <dgm:t>
        <a:bodyPr/>
        <a:lstStyle/>
        <a:p>
          <a:endParaRPr lang="ru-RU"/>
        </a:p>
      </dgm:t>
    </dgm:pt>
    <dgm:pt modelId="{8C317BE0-C65C-4286-AD4B-2938EC813FDA}" type="pres">
      <dgm:prSet presAssocID="{1243CE8D-96F5-4463-A437-30A9D7254FC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060F59-7120-4771-BCB1-A72B04BD289F}" type="pres">
      <dgm:prSet presAssocID="{B9D46BF5-1310-4A87-BE8D-08B303ACD456}" presName="node" presStyleLbl="node1" presStyleIdx="0" presStyleCnt="4" custLinFactNeighborX="-20799" custLinFactNeighborY="-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739354-CF41-4C17-B262-5EC0BBF9D2CA}" type="pres">
      <dgm:prSet presAssocID="{942FD3E0-EC23-4968-B8D0-BC671ED5BDD9}" presName="sibTrans" presStyleCnt="0"/>
      <dgm:spPr/>
    </dgm:pt>
    <dgm:pt modelId="{83F9BF07-475E-478B-9E92-FE68D3E7DAD1}" type="pres">
      <dgm:prSet presAssocID="{23708656-6354-4AEF-98CE-824E58A983B5}" presName="node" presStyleLbl="node1" presStyleIdx="1" presStyleCnt="4" custLinFactNeighborX="25593" custLinFactNeighborY="-204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082311-53DA-45AD-A710-2E7388DCA299}" type="pres">
      <dgm:prSet presAssocID="{8532F11D-E209-4B07-B287-07C86AE78450}" presName="sibTrans" presStyleCnt="0"/>
      <dgm:spPr/>
    </dgm:pt>
    <dgm:pt modelId="{96214F97-E0D2-4FE3-BEF1-D38D53A28703}" type="pres">
      <dgm:prSet presAssocID="{68EC08CC-36E5-4214-BDC4-FBB6CE10D5AA}" presName="node" presStyleLbl="node1" presStyleIdx="2" presStyleCnt="4" custLinFactNeighborX="-30593" custLinFactNeighborY="-15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DEF012-27B4-45EE-B274-28CAA2E9F94D}" type="pres">
      <dgm:prSet presAssocID="{FE55BCF6-A85B-423D-8A73-45B6FDF0E562}" presName="sibTrans" presStyleCnt="0"/>
      <dgm:spPr/>
    </dgm:pt>
    <dgm:pt modelId="{9C9297A2-179A-426D-B81D-AFC2A825D4E8}" type="pres">
      <dgm:prSet presAssocID="{EC5D2477-0EFB-4832-B581-590566AA2A90}" presName="node" presStyleLbl="node1" presStyleIdx="3" presStyleCnt="4" custLinFactNeighborX="32966" custLinFactNeighborY="74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3A174B8-EE83-465F-8A1C-9E137E4A1A80}" type="presOf" srcId="{EC5D2477-0EFB-4832-B581-590566AA2A90}" destId="{9C9297A2-179A-426D-B81D-AFC2A825D4E8}" srcOrd="0" destOrd="0" presId="urn:microsoft.com/office/officeart/2005/8/layout/default"/>
    <dgm:cxn modelId="{2F14EA57-4499-44CE-8D51-80DBF31FBB0D}" srcId="{1243CE8D-96F5-4463-A437-30A9D7254FCF}" destId="{EC5D2477-0EFB-4832-B581-590566AA2A90}" srcOrd="3" destOrd="0" parTransId="{49348781-30B4-4286-B4F7-4DFD774263DF}" sibTransId="{C449E227-C45E-4743-AE14-F4E7BB7A70F5}"/>
    <dgm:cxn modelId="{71775688-B6E1-4010-9610-BDECFBC39096}" srcId="{1243CE8D-96F5-4463-A437-30A9D7254FCF}" destId="{B9D46BF5-1310-4A87-BE8D-08B303ACD456}" srcOrd="0" destOrd="0" parTransId="{AFFECC3D-DDE4-467D-902D-D9EE60CCB060}" sibTransId="{942FD3E0-EC23-4968-B8D0-BC671ED5BDD9}"/>
    <dgm:cxn modelId="{87B4CA8E-27E0-40A6-82B5-6A463032D10F}" type="presOf" srcId="{B9D46BF5-1310-4A87-BE8D-08B303ACD456}" destId="{F8060F59-7120-4771-BCB1-A72B04BD289F}" srcOrd="0" destOrd="0" presId="urn:microsoft.com/office/officeart/2005/8/layout/default"/>
    <dgm:cxn modelId="{5C24AF7F-3584-4C9D-B75E-F67CDCE54E5A}" srcId="{1243CE8D-96F5-4463-A437-30A9D7254FCF}" destId="{68EC08CC-36E5-4214-BDC4-FBB6CE10D5AA}" srcOrd="2" destOrd="0" parTransId="{141A3DE2-DE2F-4D75-B23B-C9344BB699D4}" sibTransId="{FE55BCF6-A85B-423D-8A73-45B6FDF0E562}"/>
    <dgm:cxn modelId="{545963A5-747A-441C-951C-8D3163779F11}" srcId="{1243CE8D-96F5-4463-A437-30A9D7254FCF}" destId="{23708656-6354-4AEF-98CE-824E58A983B5}" srcOrd="1" destOrd="0" parTransId="{D8504B79-0A47-446E-9DDB-32562A8092EB}" sibTransId="{8532F11D-E209-4B07-B287-07C86AE78450}"/>
    <dgm:cxn modelId="{77884B70-1066-46D1-9A1A-7C32D979F067}" type="presOf" srcId="{1243CE8D-96F5-4463-A437-30A9D7254FCF}" destId="{8C317BE0-C65C-4286-AD4B-2938EC813FDA}" srcOrd="0" destOrd="0" presId="urn:microsoft.com/office/officeart/2005/8/layout/default"/>
    <dgm:cxn modelId="{7A48DDC4-E10B-4C24-9D7C-F4719A7CFB2F}" type="presOf" srcId="{68EC08CC-36E5-4214-BDC4-FBB6CE10D5AA}" destId="{96214F97-E0D2-4FE3-BEF1-D38D53A28703}" srcOrd="0" destOrd="0" presId="urn:microsoft.com/office/officeart/2005/8/layout/default"/>
    <dgm:cxn modelId="{60FA4C7B-EDE1-4E33-B3D7-CCBD1184A30B}" type="presOf" srcId="{23708656-6354-4AEF-98CE-824E58A983B5}" destId="{83F9BF07-475E-478B-9E92-FE68D3E7DAD1}" srcOrd="0" destOrd="0" presId="urn:microsoft.com/office/officeart/2005/8/layout/default"/>
    <dgm:cxn modelId="{6CDBD0CA-4AAB-4517-8C6D-CC024573B266}" type="presParOf" srcId="{8C317BE0-C65C-4286-AD4B-2938EC813FDA}" destId="{F8060F59-7120-4771-BCB1-A72B04BD289F}" srcOrd="0" destOrd="0" presId="urn:microsoft.com/office/officeart/2005/8/layout/default"/>
    <dgm:cxn modelId="{9D49F63E-75EB-4B9D-A30F-E010EDB34D77}" type="presParOf" srcId="{8C317BE0-C65C-4286-AD4B-2938EC813FDA}" destId="{1D739354-CF41-4C17-B262-5EC0BBF9D2CA}" srcOrd="1" destOrd="0" presId="urn:microsoft.com/office/officeart/2005/8/layout/default"/>
    <dgm:cxn modelId="{C64546EB-9820-41F2-BE2F-82AC239E9EFC}" type="presParOf" srcId="{8C317BE0-C65C-4286-AD4B-2938EC813FDA}" destId="{83F9BF07-475E-478B-9E92-FE68D3E7DAD1}" srcOrd="2" destOrd="0" presId="urn:microsoft.com/office/officeart/2005/8/layout/default"/>
    <dgm:cxn modelId="{EDDF2260-C54A-4692-942B-6BCCA4251D27}" type="presParOf" srcId="{8C317BE0-C65C-4286-AD4B-2938EC813FDA}" destId="{C5082311-53DA-45AD-A710-2E7388DCA299}" srcOrd="3" destOrd="0" presId="urn:microsoft.com/office/officeart/2005/8/layout/default"/>
    <dgm:cxn modelId="{6AECA9B1-9378-412E-AD65-C1DFB2F117C3}" type="presParOf" srcId="{8C317BE0-C65C-4286-AD4B-2938EC813FDA}" destId="{96214F97-E0D2-4FE3-BEF1-D38D53A28703}" srcOrd="4" destOrd="0" presId="urn:microsoft.com/office/officeart/2005/8/layout/default"/>
    <dgm:cxn modelId="{F6056B3E-F582-42BF-B000-6C0D4A3FEDDA}" type="presParOf" srcId="{8C317BE0-C65C-4286-AD4B-2938EC813FDA}" destId="{CDDEF012-27B4-45EE-B274-28CAA2E9F94D}" srcOrd="5" destOrd="0" presId="urn:microsoft.com/office/officeart/2005/8/layout/default"/>
    <dgm:cxn modelId="{E5BADD24-7E14-4C06-BCDD-497DFE5E618A}" type="presParOf" srcId="{8C317BE0-C65C-4286-AD4B-2938EC813FDA}" destId="{9C9297A2-179A-426D-B81D-AFC2A825D4E8}" srcOrd="6" destOrd="0" presId="urn:microsoft.com/office/officeart/2005/8/layout/default"/>
  </dgm:cxnLst>
  <dgm:bg>
    <a:blipFill>
      <a:blip xmlns:r="http://schemas.openxmlformats.org/officeDocument/2006/relationships" r:embed="rId5"/>
      <a:stretch>
        <a:fillRect/>
      </a:stretch>
    </a:blipFill>
  </dgm:bg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1E89A6-2EA2-4F6C-AAF6-3442F5557F87}" type="doc">
      <dgm:prSet loTypeId="urn:microsoft.com/office/officeart/2005/8/layout/chart3" loCatId="cycle" qsTypeId="urn:microsoft.com/office/officeart/2005/8/quickstyle/simple1" qsCatId="simple" csTypeId="urn:microsoft.com/office/officeart/2005/8/colors/accent1_2" csCatId="accent1" phldr="1"/>
      <dgm:spPr/>
    </dgm:pt>
    <dgm:pt modelId="{7E269D07-8991-44E2-9887-D0EAAEC7301E}">
      <dgm:prSet phldrT="[Текст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F4D4A5FD-8B75-409E-9A0F-1D4DBDE1F99A}" type="parTrans" cxnId="{33029B07-8659-4C63-AAD1-2EBDD3648B20}">
      <dgm:prSet/>
      <dgm:spPr/>
      <dgm:t>
        <a:bodyPr/>
        <a:lstStyle/>
        <a:p>
          <a:endParaRPr lang="ru-RU"/>
        </a:p>
      </dgm:t>
    </dgm:pt>
    <dgm:pt modelId="{9DCE913C-86AA-4E05-A5D3-85661A6A0D6F}" type="sibTrans" cxnId="{33029B07-8659-4C63-AAD1-2EBDD3648B20}">
      <dgm:prSet/>
      <dgm:spPr/>
      <dgm:t>
        <a:bodyPr/>
        <a:lstStyle/>
        <a:p>
          <a:endParaRPr lang="ru-RU"/>
        </a:p>
      </dgm:t>
    </dgm:pt>
    <dgm:pt modelId="{ACD48698-CF51-41F7-B0EE-B114EA4E9CC7}">
      <dgm:prSet phldrT="[Текст]" phldr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C20592D7-30F6-4D31-93CB-B038AE7359DD}" type="parTrans" cxnId="{55FCC85A-4A3F-4599-BC6B-DB3C5D4949AA}">
      <dgm:prSet/>
      <dgm:spPr/>
      <dgm:t>
        <a:bodyPr/>
        <a:lstStyle/>
        <a:p>
          <a:endParaRPr lang="ru-RU"/>
        </a:p>
      </dgm:t>
    </dgm:pt>
    <dgm:pt modelId="{8B8C0EEF-7346-4978-A570-B46DD95F20A8}" type="sibTrans" cxnId="{55FCC85A-4A3F-4599-BC6B-DB3C5D4949AA}">
      <dgm:prSet/>
      <dgm:spPr/>
      <dgm:t>
        <a:bodyPr/>
        <a:lstStyle/>
        <a:p>
          <a:endParaRPr lang="ru-RU"/>
        </a:p>
      </dgm:t>
    </dgm:pt>
    <dgm:pt modelId="{F8E79492-F656-4751-B35F-47432879204C}">
      <dgm:prSet phldrT="[Текст]" phldr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776D1EC4-C789-421A-B9A5-F2763E3FD20A}" type="parTrans" cxnId="{4A396C4A-9F20-4A8C-AB87-F07407DD9F3A}">
      <dgm:prSet/>
      <dgm:spPr/>
      <dgm:t>
        <a:bodyPr/>
        <a:lstStyle/>
        <a:p>
          <a:endParaRPr lang="ru-RU"/>
        </a:p>
      </dgm:t>
    </dgm:pt>
    <dgm:pt modelId="{D781AACB-0C31-42CD-9017-7CC108C2670B}" type="sibTrans" cxnId="{4A396C4A-9F20-4A8C-AB87-F07407DD9F3A}">
      <dgm:prSet/>
      <dgm:spPr/>
      <dgm:t>
        <a:bodyPr/>
        <a:lstStyle/>
        <a:p>
          <a:endParaRPr lang="ru-RU"/>
        </a:p>
      </dgm:t>
    </dgm:pt>
    <dgm:pt modelId="{A67190A5-B88B-4EB9-A529-60C064872F00}" type="pres">
      <dgm:prSet presAssocID="{501E89A6-2EA2-4F6C-AAF6-3442F5557F87}" presName="compositeShape" presStyleCnt="0">
        <dgm:presLayoutVars>
          <dgm:chMax val="7"/>
          <dgm:dir/>
          <dgm:resizeHandles val="exact"/>
        </dgm:presLayoutVars>
      </dgm:prSet>
      <dgm:spPr/>
    </dgm:pt>
    <dgm:pt modelId="{0F71F882-3E45-47DB-9FE8-9BB0BFA23274}" type="pres">
      <dgm:prSet presAssocID="{501E89A6-2EA2-4F6C-AAF6-3442F5557F87}" presName="wedge1" presStyleLbl="node1" presStyleIdx="0" presStyleCnt="3" custScaleX="96874" custScaleY="134225" custLinFactNeighborX="-51126" custLinFactNeighborY="26934"/>
      <dgm:spPr/>
      <dgm:t>
        <a:bodyPr/>
        <a:lstStyle/>
        <a:p>
          <a:endParaRPr lang="ru-RU"/>
        </a:p>
      </dgm:t>
    </dgm:pt>
    <dgm:pt modelId="{43ADA543-6860-483C-BCBB-744243F77B25}" type="pres">
      <dgm:prSet presAssocID="{501E89A6-2EA2-4F6C-AAF6-3442F5557F87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79C119-6C42-4B83-B05A-B33C9F99D262}" type="pres">
      <dgm:prSet presAssocID="{501E89A6-2EA2-4F6C-AAF6-3442F5557F87}" presName="wedge2" presStyleLbl="node1" presStyleIdx="1" presStyleCnt="3" custScaleY="114285" custLinFactNeighborX="-65381" custLinFactNeighborY="29167"/>
      <dgm:spPr/>
      <dgm:t>
        <a:bodyPr/>
        <a:lstStyle/>
        <a:p>
          <a:endParaRPr lang="ru-RU"/>
        </a:p>
      </dgm:t>
    </dgm:pt>
    <dgm:pt modelId="{03DABA5B-963C-4996-8161-A6B196BA45FA}" type="pres">
      <dgm:prSet presAssocID="{501E89A6-2EA2-4F6C-AAF6-3442F5557F87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8E68DA-1602-40AB-8CAE-63150FAC4FFA}" type="pres">
      <dgm:prSet presAssocID="{501E89A6-2EA2-4F6C-AAF6-3442F5557F87}" presName="wedge3" presStyleLbl="node1" presStyleIdx="2" presStyleCnt="3" custScaleX="108929" custLinFactNeighborX="-65381" custLinFactNeighborY="-11012"/>
      <dgm:spPr/>
      <dgm:t>
        <a:bodyPr/>
        <a:lstStyle/>
        <a:p>
          <a:endParaRPr lang="ru-RU"/>
        </a:p>
      </dgm:t>
    </dgm:pt>
    <dgm:pt modelId="{C21D7637-3430-4FF0-9C30-976E429AD289}" type="pres">
      <dgm:prSet presAssocID="{501E89A6-2EA2-4F6C-AAF6-3442F5557F87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E92F01-3DBC-452B-B48E-1B478ABFA557}" type="presOf" srcId="{F8E79492-F656-4751-B35F-47432879204C}" destId="{C21D7637-3430-4FF0-9C30-976E429AD289}" srcOrd="1" destOrd="0" presId="urn:microsoft.com/office/officeart/2005/8/layout/chart3"/>
    <dgm:cxn modelId="{33029B07-8659-4C63-AAD1-2EBDD3648B20}" srcId="{501E89A6-2EA2-4F6C-AAF6-3442F5557F87}" destId="{7E269D07-8991-44E2-9887-D0EAAEC7301E}" srcOrd="0" destOrd="0" parTransId="{F4D4A5FD-8B75-409E-9A0F-1D4DBDE1F99A}" sibTransId="{9DCE913C-86AA-4E05-A5D3-85661A6A0D6F}"/>
    <dgm:cxn modelId="{22FBA64E-4844-4B64-9A92-5607E9903EEB}" type="presOf" srcId="{501E89A6-2EA2-4F6C-AAF6-3442F5557F87}" destId="{A67190A5-B88B-4EB9-A529-60C064872F00}" srcOrd="0" destOrd="0" presId="urn:microsoft.com/office/officeart/2005/8/layout/chart3"/>
    <dgm:cxn modelId="{5150A701-05C6-4ACD-BF5C-2DD91FD0B3B4}" type="presOf" srcId="{ACD48698-CF51-41F7-B0EE-B114EA4E9CC7}" destId="{03DABA5B-963C-4996-8161-A6B196BA45FA}" srcOrd="1" destOrd="0" presId="urn:microsoft.com/office/officeart/2005/8/layout/chart3"/>
    <dgm:cxn modelId="{396FBDA7-74D1-4C30-ACD0-BA828EE5A093}" type="presOf" srcId="{F8E79492-F656-4751-B35F-47432879204C}" destId="{338E68DA-1602-40AB-8CAE-63150FAC4FFA}" srcOrd="0" destOrd="0" presId="urn:microsoft.com/office/officeart/2005/8/layout/chart3"/>
    <dgm:cxn modelId="{55FCC85A-4A3F-4599-BC6B-DB3C5D4949AA}" srcId="{501E89A6-2EA2-4F6C-AAF6-3442F5557F87}" destId="{ACD48698-CF51-41F7-B0EE-B114EA4E9CC7}" srcOrd="1" destOrd="0" parTransId="{C20592D7-30F6-4D31-93CB-B038AE7359DD}" sibTransId="{8B8C0EEF-7346-4978-A570-B46DD95F20A8}"/>
    <dgm:cxn modelId="{4A396C4A-9F20-4A8C-AB87-F07407DD9F3A}" srcId="{501E89A6-2EA2-4F6C-AAF6-3442F5557F87}" destId="{F8E79492-F656-4751-B35F-47432879204C}" srcOrd="2" destOrd="0" parTransId="{776D1EC4-C789-421A-B9A5-F2763E3FD20A}" sibTransId="{D781AACB-0C31-42CD-9017-7CC108C2670B}"/>
    <dgm:cxn modelId="{E9CDF488-2E51-499B-B8FD-9480522173C9}" type="presOf" srcId="{7E269D07-8991-44E2-9887-D0EAAEC7301E}" destId="{0F71F882-3E45-47DB-9FE8-9BB0BFA23274}" srcOrd="0" destOrd="0" presId="urn:microsoft.com/office/officeart/2005/8/layout/chart3"/>
    <dgm:cxn modelId="{B88EF089-35DD-4448-81C0-08B3CE41320A}" type="presOf" srcId="{ACD48698-CF51-41F7-B0EE-B114EA4E9CC7}" destId="{C779C119-6C42-4B83-B05A-B33C9F99D262}" srcOrd="0" destOrd="0" presId="urn:microsoft.com/office/officeart/2005/8/layout/chart3"/>
    <dgm:cxn modelId="{AA94C9BC-1F8C-43E7-ADF3-27AB41B08CC1}" type="presOf" srcId="{7E269D07-8991-44E2-9887-D0EAAEC7301E}" destId="{43ADA543-6860-483C-BCBB-744243F77B25}" srcOrd="1" destOrd="0" presId="urn:microsoft.com/office/officeart/2005/8/layout/chart3"/>
    <dgm:cxn modelId="{4CBEE3BD-55EB-4EAE-8320-4E43A0A1CECD}" type="presParOf" srcId="{A67190A5-B88B-4EB9-A529-60C064872F00}" destId="{0F71F882-3E45-47DB-9FE8-9BB0BFA23274}" srcOrd="0" destOrd="0" presId="urn:microsoft.com/office/officeart/2005/8/layout/chart3"/>
    <dgm:cxn modelId="{00A4F8DE-F38E-4B2D-AAC8-493ED315D181}" type="presParOf" srcId="{A67190A5-B88B-4EB9-A529-60C064872F00}" destId="{43ADA543-6860-483C-BCBB-744243F77B25}" srcOrd="1" destOrd="0" presId="urn:microsoft.com/office/officeart/2005/8/layout/chart3"/>
    <dgm:cxn modelId="{F4BF8ED6-5445-417A-AFA3-D9E905EC9EDA}" type="presParOf" srcId="{A67190A5-B88B-4EB9-A529-60C064872F00}" destId="{C779C119-6C42-4B83-B05A-B33C9F99D262}" srcOrd="2" destOrd="0" presId="urn:microsoft.com/office/officeart/2005/8/layout/chart3"/>
    <dgm:cxn modelId="{3F6E35EF-C8EA-498C-A98D-D1B086773A4B}" type="presParOf" srcId="{A67190A5-B88B-4EB9-A529-60C064872F00}" destId="{03DABA5B-963C-4996-8161-A6B196BA45FA}" srcOrd="3" destOrd="0" presId="urn:microsoft.com/office/officeart/2005/8/layout/chart3"/>
    <dgm:cxn modelId="{462F42E7-E6A7-454F-8E30-161994A2B583}" type="presParOf" srcId="{A67190A5-B88B-4EB9-A529-60C064872F00}" destId="{338E68DA-1602-40AB-8CAE-63150FAC4FFA}" srcOrd="4" destOrd="0" presId="urn:microsoft.com/office/officeart/2005/8/layout/chart3"/>
    <dgm:cxn modelId="{0AEE7FDD-3796-4CD3-A955-6184A29AEA7D}" type="presParOf" srcId="{A67190A5-B88B-4EB9-A529-60C064872F00}" destId="{C21D7637-3430-4FF0-9C30-976E429AD289}" srcOrd="5" destOrd="0" presId="urn:microsoft.com/office/officeart/2005/8/layout/chart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3CF8A7-8FA8-4139-89D6-4942C226CFBA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E5510F9E-8DD7-447A-B343-61564F003FF2}">
      <dgm:prSet phldrT="[Текст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92939E0A-B6D1-4509-A4B0-562519F911A2}" type="parTrans" cxnId="{612FFA64-98FF-42FD-903C-DFAD90C98439}">
      <dgm:prSet/>
      <dgm:spPr/>
      <dgm:t>
        <a:bodyPr/>
        <a:lstStyle/>
        <a:p>
          <a:endParaRPr lang="ru-RU"/>
        </a:p>
      </dgm:t>
    </dgm:pt>
    <dgm:pt modelId="{30F11DDE-7BE4-4BF7-8C76-13DB9C9E1142}" type="sibTrans" cxnId="{612FFA64-98FF-42FD-903C-DFAD90C98439}">
      <dgm:prSet/>
      <dgm:spPr/>
      <dgm:t>
        <a:bodyPr/>
        <a:lstStyle/>
        <a:p>
          <a:endParaRPr lang="ru-RU"/>
        </a:p>
      </dgm:t>
    </dgm:pt>
    <dgm:pt modelId="{8DC2F528-2442-42FD-AA84-E738305D5831}">
      <dgm:prSet phldrT="[Текст]" phldr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E0EF3E1-57CB-411D-BEC4-352EC19EA0F4}" type="parTrans" cxnId="{155C2A83-CACC-4A54-B913-DE65AE5DE4DF}">
      <dgm:prSet/>
      <dgm:spPr/>
      <dgm:t>
        <a:bodyPr/>
        <a:lstStyle/>
        <a:p>
          <a:endParaRPr lang="ru-RU"/>
        </a:p>
      </dgm:t>
    </dgm:pt>
    <dgm:pt modelId="{84EA61E1-1819-48B7-A5C1-0ACE95261FE4}" type="sibTrans" cxnId="{155C2A83-CACC-4A54-B913-DE65AE5DE4DF}">
      <dgm:prSet/>
      <dgm:spPr/>
      <dgm:t>
        <a:bodyPr/>
        <a:lstStyle/>
        <a:p>
          <a:endParaRPr lang="ru-RU"/>
        </a:p>
      </dgm:t>
    </dgm:pt>
    <dgm:pt modelId="{29E7590A-D753-4613-9E27-8C96176543C8}" type="pres">
      <dgm:prSet presAssocID="{823CF8A7-8FA8-4139-89D6-4942C226CFBA}" presName="linearFlow" presStyleCnt="0">
        <dgm:presLayoutVars>
          <dgm:resizeHandles val="exact"/>
        </dgm:presLayoutVars>
      </dgm:prSet>
      <dgm:spPr/>
    </dgm:pt>
    <dgm:pt modelId="{155FF2C7-5A5A-4A47-A32C-2B7C63291626}" type="pres">
      <dgm:prSet presAssocID="{E5510F9E-8DD7-447A-B343-61564F003FF2}" presName="node" presStyleLbl="node1" presStyleIdx="0" presStyleCnt="2" custScaleX="207353" custScaleY="3131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EA5D44-607D-4DC0-A35D-5B05F82664EE}" type="pres">
      <dgm:prSet presAssocID="{30F11DDE-7BE4-4BF7-8C76-13DB9C9E1142}" presName="sibTrans" presStyleLbl="sibTrans2D1" presStyleIdx="0" presStyleCnt="1" custFlipHor="1" custScaleX="75363"/>
      <dgm:spPr/>
      <dgm:t>
        <a:bodyPr/>
        <a:lstStyle/>
        <a:p>
          <a:endParaRPr lang="ru-RU"/>
        </a:p>
      </dgm:t>
    </dgm:pt>
    <dgm:pt modelId="{86EC4A06-9983-49E0-B389-C8F24EA2C639}" type="pres">
      <dgm:prSet presAssocID="{30F11DDE-7BE4-4BF7-8C76-13DB9C9E1142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5C55A359-914B-4DCE-8074-8CF22240BCB6}" type="pres">
      <dgm:prSet presAssocID="{8DC2F528-2442-42FD-AA84-E738305D5831}" presName="node" presStyleLbl="node1" presStyleIdx="1" presStyleCnt="2" custScaleX="134045" custScaleY="297508" custLinFactNeighborX="1920" custLinFactNeighborY="510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6883DD-699C-4C5D-903A-B4AC53785553}" type="presOf" srcId="{823CF8A7-8FA8-4139-89D6-4942C226CFBA}" destId="{29E7590A-D753-4613-9E27-8C96176543C8}" srcOrd="0" destOrd="0" presId="urn:microsoft.com/office/officeart/2005/8/layout/process2"/>
    <dgm:cxn modelId="{C79B892E-1FB9-4EB9-9492-F2DAF01F2564}" type="presOf" srcId="{30F11DDE-7BE4-4BF7-8C76-13DB9C9E1142}" destId="{86EC4A06-9983-49E0-B389-C8F24EA2C639}" srcOrd="1" destOrd="0" presId="urn:microsoft.com/office/officeart/2005/8/layout/process2"/>
    <dgm:cxn modelId="{BCE330A9-499B-40FE-980F-7D9939858091}" type="presOf" srcId="{30F11DDE-7BE4-4BF7-8C76-13DB9C9E1142}" destId="{13EA5D44-607D-4DC0-A35D-5B05F82664EE}" srcOrd="0" destOrd="0" presId="urn:microsoft.com/office/officeart/2005/8/layout/process2"/>
    <dgm:cxn modelId="{612FFA64-98FF-42FD-903C-DFAD90C98439}" srcId="{823CF8A7-8FA8-4139-89D6-4942C226CFBA}" destId="{E5510F9E-8DD7-447A-B343-61564F003FF2}" srcOrd="0" destOrd="0" parTransId="{92939E0A-B6D1-4509-A4B0-562519F911A2}" sibTransId="{30F11DDE-7BE4-4BF7-8C76-13DB9C9E1142}"/>
    <dgm:cxn modelId="{BF6EA5AB-BB96-46DE-B1D0-7F40962F176C}" type="presOf" srcId="{E5510F9E-8DD7-447A-B343-61564F003FF2}" destId="{155FF2C7-5A5A-4A47-A32C-2B7C63291626}" srcOrd="0" destOrd="0" presId="urn:microsoft.com/office/officeart/2005/8/layout/process2"/>
    <dgm:cxn modelId="{DF541E2F-7A56-499F-8762-9634F0296571}" type="presOf" srcId="{8DC2F528-2442-42FD-AA84-E738305D5831}" destId="{5C55A359-914B-4DCE-8074-8CF22240BCB6}" srcOrd="0" destOrd="0" presId="urn:microsoft.com/office/officeart/2005/8/layout/process2"/>
    <dgm:cxn modelId="{155C2A83-CACC-4A54-B913-DE65AE5DE4DF}" srcId="{823CF8A7-8FA8-4139-89D6-4942C226CFBA}" destId="{8DC2F528-2442-42FD-AA84-E738305D5831}" srcOrd="1" destOrd="0" parTransId="{6E0EF3E1-57CB-411D-BEC4-352EC19EA0F4}" sibTransId="{84EA61E1-1819-48B7-A5C1-0ACE95261FE4}"/>
    <dgm:cxn modelId="{ADAB3049-4937-401A-95AB-10BC4B639CF8}" type="presParOf" srcId="{29E7590A-D753-4613-9E27-8C96176543C8}" destId="{155FF2C7-5A5A-4A47-A32C-2B7C63291626}" srcOrd="0" destOrd="0" presId="urn:microsoft.com/office/officeart/2005/8/layout/process2"/>
    <dgm:cxn modelId="{767E40E3-78F6-4ED1-902D-7560DEA9D1CA}" type="presParOf" srcId="{29E7590A-D753-4613-9E27-8C96176543C8}" destId="{13EA5D44-607D-4DC0-A35D-5B05F82664EE}" srcOrd="1" destOrd="0" presId="urn:microsoft.com/office/officeart/2005/8/layout/process2"/>
    <dgm:cxn modelId="{F23204BC-AD78-4865-B763-02601839EC09}" type="presParOf" srcId="{13EA5D44-607D-4DC0-A35D-5B05F82664EE}" destId="{86EC4A06-9983-49E0-B389-C8F24EA2C639}" srcOrd="0" destOrd="0" presId="urn:microsoft.com/office/officeart/2005/8/layout/process2"/>
    <dgm:cxn modelId="{E6577EDF-24DA-4795-8E8E-04EC36F55379}" type="presParOf" srcId="{29E7590A-D753-4613-9E27-8C96176543C8}" destId="{5C55A359-914B-4DCE-8074-8CF22240BCB6}" srcOrd="2" destOrd="0" presId="urn:microsoft.com/office/officeart/2005/8/layout/process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6/7/2016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6/7/2016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6/7/2016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6/7/2016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6/7/2016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6/7/2016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6/7/2016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diagramLayout" Target="../diagrams/layout2.xml"/><Relationship Id="rId7" Type="http://schemas.openxmlformats.org/officeDocument/2006/relationships/diagramLayout" Target="../diagrams/layout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openxmlformats.org/officeDocument/2006/relationships/diagramData" Target="../diagrams/data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diagramColors" Target="../diagrams/colors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33375"/>
            <a:ext cx="7847013" cy="2257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i="1" dirty="0" smtClean="0"/>
              <a:t> Аппликация –</a:t>
            </a:r>
            <a:br>
              <a:rPr lang="ru-RU" sz="4800" i="1" dirty="0" smtClean="0"/>
            </a:br>
            <a:r>
              <a:rPr lang="ru-RU" sz="4800" i="1" dirty="0" smtClean="0"/>
              <a:t> </a:t>
            </a:r>
            <a:r>
              <a:rPr lang="ru-RU" sz="4800" i="1" dirty="0"/>
              <a:t>техника -бумажная пластика.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4572008"/>
            <a:ext cx="6781800" cy="1752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800" b="1" i="1" dirty="0" smtClean="0"/>
              <a:t>Презентацию выполнила воспитатель МБДОУ детский сад комбинированного вида № 65 г.Белгорода </a:t>
            </a:r>
          </a:p>
          <a:p>
            <a:pPr>
              <a:lnSpc>
                <a:spcPct val="80000"/>
              </a:lnSpc>
            </a:pPr>
            <a:r>
              <a:rPr lang="ru-RU" sz="2800" b="1" i="1" dirty="0" smtClean="0"/>
              <a:t>Наконечная Татьяна Васильевна</a:t>
            </a:r>
            <a:endParaRPr lang="ru-RU" sz="2800" b="1" i="1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dmin\Desktop\image_350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3810000" cy="2842846"/>
          </a:xfrm>
          <a:prstGeom prst="rect">
            <a:avLst/>
          </a:prstGeom>
          <a:noFill/>
        </p:spPr>
      </p:pic>
      <p:pic>
        <p:nvPicPr>
          <p:cNvPr id="2051" name="Picture 3" descr="C:\Users\Admin\Desktop\image_39793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381000"/>
            <a:ext cx="4953000" cy="3714750"/>
          </a:xfrm>
          <a:prstGeom prst="rect">
            <a:avLst/>
          </a:prstGeom>
          <a:noFill/>
        </p:spPr>
      </p:pic>
      <p:pic>
        <p:nvPicPr>
          <p:cNvPr id="2052" name="Picture 4" descr="C:\Users\Admin\Desktop\i+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3810000"/>
            <a:ext cx="3962400" cy="2514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Для выполнения работы нам понадобится шаблон - трафарет картинки. Можно распечатать на принтерной бумаге любую понравившуюся детскую раскраску, например, вот такую очаровательную сову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5543" y="1600200"/>
            <a:ext cx="3348713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12160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a typeface="+mn-ea"/>
                <a:cs typeface="+mn-cs"/>
              </a:rPr>
              <a:t>     </a:t>
            </a:r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  <a:ea typeface="+mn-ea"/>
                <a:cs typeface="+mn-cs"/>
              </a:rPr>
              <a:t>Также нам потребуются бумажные </a:t>
            </a:r>
            <a:r>
              <a:rPr lang="ru-RU" sz="3100" dirty="0">
                <a:solidFill>
                  <a:schemeClr val="accent3">
                    <a:lumMod val="50000"/>
                  </a:schemeClr>
                </a:solidFill>
                <a:ea typeface="+mn-ea"/>
                <a:cs typeface="+mn-cs"/>
              </a:rPr>
              <a:t>салфетки различных цветов, цветной картон для основного фона, клей </a:t>
            </a:r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  <a:ea typeface="+mn-ea"/>
                <a:cs typeface="+mn-cs"/>
              </a:rPr>
              <a:t>ПВА и ножницы. А ещё – хорошее настроение и готовность к работе!</a:t>
            </a:r>
            <a:endParaRPr lang="ru-RU" sz="31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1267" name="Picture 2" descr="D:\Фотки\101_29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28600"/>
            <a:ext cx="4876800" cy="3657600"/>
          </a:xfr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Готовим салфетки : разрезаем каждую сначала на равные полосы, а затем делим полоски на равные квадратики.  </a:t>
            </a:r>
            <a:endParaRPr lang="ru-RU" sz="32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034" y="2327275"/>
            <a:ext cx="8229600" cy="453072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2" descr="D:\Фотки\101_29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746375"/>
            <a:ext cx="6143625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697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14400" y="1676399"/>
            <a:ext cx="2781300" cy="3644747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ИЗ КВАДРАТИКОВ КАТАЕМ ШАРИКИ</a:t>
            </a:r>
            <a:endParaRPr lang="ru-RU" sz="40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i="1" dirty="0" smtClean="0"/>
              <a:t>А теперь наклеиваем бумажные шарики на шаблон с помощью клея ПВА. </a:t>
            </a:r>
            <a:br>
              <a:rPr lang="ru-RU" b="1" i="1" dirty="0" smtClean="0"/>
            </a:br>
            <a:r>
              <a:rPr lang="ru-RU" b="1" i="1" dirty="0" smtClean="0"/>
              <a:t> Из бархатной черной бумаги  готовим дополнительные детали (клюв, лапки, брови, отдельные пёрышки).</a:t>
            </a:r>
            <a:endParaRPr lang="ru-RU" b="1" i="1" dirty="0"/>
          </a:p>
        </p:txBody>
      </p:sp>
      <p:pic>
        <p:nvPicPr>
          <p:cNvPr id="6" name="Picture 4" descr="D:\Фотки\101_29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3765" y="1600200"/>
            <a:ext cx="3352270" cy="4724400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48263" y="1268413"/>
            <a:ext cx="3455987" cy="4105275"/>
          </a:xfrm>
        </p:spPr>
        <p:txBody>
          <a:bodyPr>
            <a:normAutofit fontScale="90000"/>
          </a:bodyPr>
          <a:lstStyle/>
          <a:p>
            <a:pPr marL="18288" algn="ct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ea typeface="+mn-ea"/>
                <a:cs typeface="+mn-cs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ea typeface="+mn-ea"/>
                <a:cs typeface="+mn-cs"/>
              </a:rPr>
              <a:t>основной фон – цветной картон. </a:t>
            </a:r>
            <a:br>
              <a:rPr lang="ru-RU" sz="2000" i="1" dirty="0" smtClean="0">
                <a:solidFill>
                  <a:schemeClr val="tx1"/>
                </a:solidFill>
                <a:ea typeface="+mn-ea"/>
                <a:cs typeface="+mn-cs"/>
              </a:rPr>
            </a:br>
            <a:r>
              <a:rPr lang="ru-RU" sz="2000" i="1" dirty="0" smtClean="0">
                <a:solidFill>
                  <a:schemeClr val="tx1"/>
                </a:solidFill>
                <a:ea typeface="+mn-ea"/>
                <a:cs typeface="+mn-cs"/>
              </a:rPr>
              <a:t>Окончательная отделка панно  зависит от фантазии автора. Можно применять любые материалы: стружки, опилки, засушенные цветы, листья, крупы и т.п.</a:t>
            </a:r>
            <a:r>
              <a:rPr lang="ru-RU" sz="2000" dirty="0" smtClean="0">
                <a:solidFill>
                  <a:schemeClr val="tx1"/>
                </a:solidFill>
                <a:ea typeface="+mn-ea"/>
                <a:cs typeface="+mn-cs"/>
              </a:rPr>
              <a:t/>
            </a:r>
            <a:br>
              <a:rPr lang="ru-RU" sz="2000" dirty="0" smtClean="0">
                <a:solidFill>
                  <a:schemeClr val="tx1"/>
                </a:solidFill>
                <a:ea typeface="+mn-ea"/>
                <a:cs typeface="+mn-cs"/>
              </a:rPr>
            </a:br>
            <a:r>
              <a:rPr lang="ru-RU" sz="2000" dirty="0">
                <a:solidFill>
                  <a:schemeClr val="tx1"/>
                </a:solidFill>
                <a:ea typeface="+mn-ea"/>
                <a:cs typeface="+mn-cs"/>
              </a:rPr>
              <a:t/>
            </a:r>
            <a:br>
              <a:rPr lang="ru-RU" sz="2000" dirty="0">
                <a:solidFill>
                  <a:schemeClr val="tx1"/>
                </a:solidFill>
                <a:ea typeface="+mn-ea"/>
                <a:cs typeface="+mn-cs"/>
              </a:rPr>
            </a:br>
            <a:r>
              <a:rPr lang="ru-RU" sz="2800" b="1" i="1" dirty="0" smtClean="0">
                <a:solidFill>
                  <a:schemeClr val="tx1"/>
                </a:solidFill>
                <a:ea typeface="+mn-ea"/>
                <a:cs typeface="+mn-cs"/>
              </a:rPr>
              <a:t>Наша сова готова к полёту </a:t>
            </a:r>
            <a:r>
              <a:rPr lang="ru-RU" sz="2800" dirty="0" smtClean="0">
                <a:solidFill>
                  <a:schemeClr val="tx1"/>
                </a:solidFill>
                <a:ea typeface="+mn-ea"/>
                <a:cs typeface="+mn-cs"/>
              </a:rPr>
              <a:t>!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7411" name="Picture 3" descr="D:\Фотки\101_293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5650" y="765175"/>
            <a:ext cx="3887788" cy="5688013"/>
          </a:xfrm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997199"/>
            <a:ext cx="8280400" cy="2907841"/>
          </a:xfrm>
        </p:spPr>
        <p:txBody>
          <a:bodyPr>
            <a:normAutofit fontScale="90000"/>
          </a:bodyPr>
          <a:lstStyle/>
          <a:p>
            <a:r>
              <a:rPr lang="ru-RU" sz="4000" b="0" i="1" dirty="0"/>
              <a:t>Занятия аппликацией не только формируют у детей навыки работы с бумагой и клеем, способствуют развитию интереса и положительного отношения к этому виду деятельности, но и несут в себе много возможностей для обучения и развития малышей.</a:t>
            </a:r>
            <a:br>
              <a:rPr lang="ru-RU" sz="4000" b="0" i="1" dirty="0"/>
            </a:br>
            <a:endParaRPr lang="ru-RU" sz="4000" b="0" i="1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549275"/>
            <a:ext cx="8243888" cy="60801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331913" y="981075"/>
            <a:ext cx="6897687" cy="5111750"/>
          </a:xfrm>
        </p:spPr>
        <p:txBody>
          <a:bodyPr>
            <a:noAutofit/>
          </a:bodyPr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SzTx/>
              <a:buFont typeface="Wingdings" pitchFamily="2" charset="2"/>
              <a:buNone/>
              <a:defRPr/>
            </a:pPr>
            <a:r>
              <a:rPr lang="ru-RU" sz="4000" b="1" i="1" dirty="0" smtClean="0">
                <a:solidFill>
                  <a:schemeClr val="tx1"/>
                </a:solidFill>
              </a:rPr>
              <a:t>     Аппликация </a:t>
            </a:r>
            <a:r>
              <a:rPr lang="ru-RU" sz="4000" b="1" i="1" dirty="0">
                <a:solidFill>
                  <a:schemeClr val="tx1"/>
                </a:solidFill>
              </a:rPr>
              <a:t>из </a:t>
            </a:r>
            <a:r>
              <a:rPr lang="ru-RU" sz="4000" b="1" i="1" dirty="0" smtClean="0">
                <a:solidFill>
                  <a:schemeClr val="tx1"/>
                </a:solidFill>
              </a:rPr>
              <a:t>салфеток</a:t>
            </a:r>
            <a:r>
              <a:rPr lang="ru-RU" sz="3200" b="1" i="1" dirty="0" smtClean="0">
                <a:solidFill>
                  <a:schemeClr val="tx1"/>
                </a:solidFill>
              </a:rPr>
              <a:t> – </a:t>
            </a: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SzTx/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занятие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весьма интересное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и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полезное: разрезание салфеток на равные квадратики развивает глазомер, а скручивание их в комочки - мелкую моторику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SzTx/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    С помощью этой техники можно создавать красивые картины и панно,  украшать шкатулки, вазочки и многое другое.</a:t>
            </a:r>
            <a:r>
              <a:rPr lang="ru-RU" sz="2800" dirty="0">
                <a:solidFill>
                  <a:prstClr val="white"/>
                </a:solidFill>
              </a:rPr>
              <a:t/>
            </a:r>
            <a:br>
              <a:rPr lang="ru-RU" sz="2800" dirty="0">
                <a:solidFill>
                  <a:prstClr val="white"/>
                </a:solidFill>
              </a:rPr>
            </a:br>
            <a:endParaRPr lang="ru-RU" sz="2800" dirty="0">
              <a:solidFill>
                <a:prstClr val="white"/>
              </a:solidFill>
              <a:effectLst/>
            </a:endParaRPr>
          </a:p>
          <a:p>
            <a:pPr marL="18288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875" y="914401"/>
            <a:ext cx="7543800" cy="5029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Попробуйте и вы!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Желаю 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вам испытать радость творчества!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09600" y="304800"/>
            <a:ext cx="8120034" cy="6019800"/>
          </a:xfrm>
        </p:spPr>
        <p:txBody>
          <a:bodyPr>
            <a:noAutofit/>
          </a:bodyPr>
          <a:lstStyle/>
          <a:p>
            <a:pPr algn="just"/>
            <a:r>
              <a:rPr lang="ru-RU" dirty="0"/>
              <a:t>Для детей в младшем дошкольном возрасте большое значение имеет развитие мелкой моторики рук. Ловкими пальчики малыша станут не сразу, ему в этом надо помочь. Именно аппликация весьма актуальна для развития и тренировки движения пальцев. Аппликация – это один из самых простых, увлекательных и эффективных видов художественной деятельности. Особенно привлекательны для детей нетрадиционные техники работы.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i="1"/>
              <a:t>Общение с бумагой незаметно влияет на общее развитие ребенка</a:t>
            </a:r>
            <a:r>
              <a:rPr lang="ru-RU" sz="4000"/>
              <a:t> </a:t>
            </a:r>
          </a:p>
        </p:txBody>
      </p:sp>
      <p:sp>
        <p:nvSpPr>
          <p:cNvPr id="14345" name="Rectangle 9"/>
          <p:cNvSpPr>
            <a:spLocks noGrp="1" noRot="1" noChangeArrowheads="1"/>
          </p:cNvSpPr>
          <p:nvPr>
            <p:ph idx="1"/>
          </p:nvPr>
        </p:nvSpPr>
        <p:spPr>
          <a:xfrm>
            <a:off x="611188" y="1989138"/>
            <a:ext cx="8229600" cy="4530725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dirty="0"/>
              <a:t>       </a:t>
            </a:r>
            <a:r>
              <a:rPr lang="ru-RU" sz="2000" b="1" i="1" dirty="0" smtClean="0"/>
              <a:t>-</a:t>
            </a:r>
            <a:r>
              <a:rPr lang="ru-RU" sz="2000" b="1" i="1" dirty="0"/>
              <a:t>  укрепляются его пальчики (развивается как мелкая, так и крупная моторика рук);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dirty="0"/>
              <a:t>      - обогащаются сенсорные впечатления (на уровне ощущений он познает фактуру, плотность, цвет </a:t>
            </a:r>
            <a:r>
              <a:rPr lang="ru-RU" sz="2000" b="1" i="1" dirty="0" smtClean="0"/>
              <a:t>бумаги);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dirty="0"/>
              <a:t>      </a:t>
            </a:r>
            <a:r>
              <a:rPr lang="ru-RU" sz="2000" b="1" i="1" dirty="0" smtClean="0"/>
              <a:t>- укрепляются </a:t>
            </a:r>
            <a:r>
              <a:rPr lang="ru-RU" sz="2000" b="1" i="1" dirty="0"/>
              <a:t>связи между мыслительной деятельностью и восприятием окружающего мира (даются знания о цвете, величине, форме, количестве предметов и их пространственном расположении, а также знания о природе и человеке);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dirty="0"/>
              <a:t>      -  </a:t>
            </a:r>
            <a:r>
              <a:rPr lang="ru-RU" sz="2000" b="1" i="1" dirty="0" smtClean="0"/>
              <a:t>развиваются </a:t>
            </a:r>
            <a:r>
              <a:rPr lang="ru-RU" sz="2000" b="1" i="1" dirty="0"/>
              <a:t>память и речь (расширение активного и пассивного словаря детей);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dirty="0"/>
              <a:t>      - развивается умение общаться, договариваться между собой, действовать вместе, дожидаться своей очереди, радоваться общему результату;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dirty="0"/>
              <a:t>     -  развиваются аккуратность и усидчивость.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i="1" dirty="0"/>
              <a:t>      Считается, что аппликация – это кропотливое и сложное занятие для умелых и аккуратных детей старшего дошкольного и младшего школьного возраста. Однако такое заблуждение лишает малышей новых возможностей творчества, получения новых знаний, обучение новым навыкам. Для того чтобы аппликация стала доступной для маленьких детей, занятия провожу с учетом их возрастных особенностей и возможностей.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/>
          <p:cNvSpPr>
            <a:spLocks noGrp="1" noChangeArrowheads="1"/>
          </p:cNvSpPr>
          <p:nvPr>
            <p:ph sz="half" idx="1"/>
          </p:nvPr>
        </p:nvSpPr>
        <p:spPr>
          <a:xfrm>
            <a:off x="-228600" y="0"/>
            <a:ext cx="4724400" cy="6858000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В своей работе я использую бумажные </a:t>
            </a:r>
            <a:r>
              <a:rPr lang="ru-RU" sz="2400" dirty="0" smtClean="0"/>
              <a:t>салфетки .</a:t>
            </a:r>
            <a:r>
              <a:rPr lang="ru-RU" sz="2400" dirty="0"/>
              <a:t> Бумажные салфетки издавна </a:t>
            </a:r>
            <a:r>
              <a:rPr lang="ru-RU" sz="2400" dirty="0" smtClean="0"/>
              <a:t>перевоплотились </a:t>
            </a:r>
            <a:r>
              <a:rPr lang="ru-RU" sz="2400" dirty="0"/>
              <a:t>для современного человека в нечто обыденное. Мы пользуемся ими за столом совсем автоматом. Для ежедневных трапез покупаем белоснежные салфетки, для праздничных застолий – цветные, с узорами либо рисунками. Салфетки бумажные </a:t>
            </a:r>
            <a:r>
              <a:rPr lang="ru-RU" sz="2400" dirty="0" err="1"/>
              <a:t>неподменны</a:t>
            </a:r>
            <a:r>
              <a:rPr lang="ru-RU" sz="2400" dirty="0"/>
              <a:t> всюду, где требуется </a:t>
            </a:r>
            <a:r>
              <a:rPr lang="ru-RU" sz="2400" dirty="0" smtClean="0"/>
              <a:t>чистота. Однако используя различные техники аппликации  из салфеток, можно создавать красивые  картины и панно.</a:t>
            </a:r>
            <a:endParaRPr lang="ru-RU" sz="2400" dirty="0"/>
          </a:p>
          <a:p>
            <a:endParaRPr lang="ru-RU" sz="2400" i="1" dirty="0"/>
          </a:p>
        </p:txBody>
      </p:sp>
      <p:pic>
        <p:nvPicPr>
          <p:cNvPr id="10" name="Содержимое 9" descr="salf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3438" y="714356"/>
            <a:ext cx="4038600" cy="4714908"/>
          </a:xfrm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1.Техника-</a:t>
            </a:r>
            <a:br>
              <a:rPr lang="ru-RU" sz="3200" dirty="0" smtClean="0"/>
            </a:br>
            <a:r>
              <a:rPr lang="ru-RU" sz="3200" dirty="0" smtClean="0"/>
              <a:t>Аппликация бумажными шариками</a:t>
            </a:r>
            <a:endParaRPr lang="ru-RU" sz="32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4294967295"/>
          </p:nvPr>
        </p:nvGraphicFramePr>
        <p:xfrm>
          <a:off x="0" y="1676400"/>
          <a:ext cx="89916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53000" y="1066800"/>
            <a:ext cx="3886200" cy="3462337"/>
          </a:xfrm>
        </p:spPr>
      </p:pic>
      <p:pic>
        <p:nvPicPr>
          <p:cNvPr id="8" name="Содержимое 7" descr="026_3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85800" y="1676400"/>
            <a:ext cx="3429000" cy="457200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024_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762000"/>
            <a:ext cx="7391400" cy="5706759"/>
          </a:xfrm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2. техника-</a:t>
            </a:r>
            <a:br>
              <a:rPr lang="ru-RU" dirty="0" smtClean="0"/>
            </a:br>
            <a:r>
              <a:rPr lang="ru-RU" dirty="0" smtClean="0"/>
              <a:t>Аппликация-торцевание</a:t>
            </a:r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3810000" y="1371600"/>
          <a:ext cx="5334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343</TotalTime>
  <Words>408</Words>
  <PresentationFormat>Экран (4:3)</PresentationFormat>
  <Paragraphs>27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 Аппликация –  техника -бумажная пластика.</vt:lpstr>
      <vt:lpstr>Слайд 2</vt:lpstr>
      <vt:lpstr>Общение с бумагой незаметно влияет на общее развитие ребенка </vt:lpstr>
      <vt:lpstr> </vt:lpstr>
      <vt:lpstr>Слайд 5</vt:lpstr>
      <vt:lpstr>1.Техника- Аппликация бумажными шариками</vt:lpstr>
      <vt:lpstr>Слайд 7</vt:lpstr>
      <vt:lpstr>Слайд 8</vt:lpstr>
      <vt:lpstr>2. техника- Аппликация-торцевание</vt:lpstr>
      <vt:lpstr>Слайд 10</vt:lpstr>
      <vt:lpstr>Слайд 11</vt:lpstr>
      <vt:lpstr>     Также нам потребуются бумажные салфетки различных цветов, цветной картон для основного фона, клей ПВА и ножницы. А ещё – хорошее настроение и готовность к работе!</vt:lpstr>
      <vt:lpstr>Готовим салфетки : разрезаем каждую сначала на равные полосы, а затем делим полоски на равные квадратики.  </vt:lpstr>
      <vt:lpstr>Слайд 14</vt:lpstr>
      <vt:lpstr>Слайд 15</vt:lpstr>
      <vt:lpstr> основной фон – цветной картон.  Окончательная отделка панно  зависит от фантазии автора. Можно применять любые материалы: стружки, опилки, засушенные цветы, листья, крупы и т.п.  Наша сова готова к полёту ! </vt:lpstr>
      <vt:lpstr>Занятия аппликацией не только формируют у детей навыки работы с бумагой и клеем, способствуют развитию интереса и положительного отношения к этому виду деятельности, но и несут в себе много возможностей для обучения и развития малышей. </vt:lpstr>
      <vt:lpstr>Слайд 18</vt:lpstr>
      <vt:lpstr>Попробуйте и вы!   Желаю вам испытать радость творчества!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Презентация. Аппликация – техника -бумажная пластика.</dc:title>
  <dc:creator>Admin</dc:creator>
  <cp:lastModifiedBy>Admin</cp:lastModifiedBy>
  <cp:revision>36</cp:revision>
  <dcterms:created xsi:type="dcterms:W3CDTF">2016-04-29T17:56:11Z</dcterms:created>
  <dcterms:modified xsi:type="dcterms:W3CDTF">2016-06-07T17:04:36Z</dcterms:modified>
</cp:coreProperties>
</file>