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</p:sldMasterIdLst>
  <p:notesMasterIdLst>
    <p:notesMasterId r:id="rId10"/>
  </p:notesMasterIdLst>
  <p:sldIdLst>
    <p:sldId id="295" r:id="rId2"/>
    <p:sldId id="335" r:id="rId3"/>
    <p:sldId id="336" r:id="rId4"/>
    <p:sldId id="329" r:id="rId5"/>
    <p:sldId id="330" r:id="rId6"/>
    <p:sldId id="333" r:id="rId7"/>
    <p:sldId id="327" r:id="rId8"/>
    <p:sldId id="332" r:id="rId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33"/>
    <a:srgbClr val="FF8A3B"/>
    <a:srgbClr val="E2A11E"/>
    <a:srgbClr val="FFFF99"/>
    <a:srgbClr val="6060CC"/>
    <a:srgbClr val="006600"/>
    <a:srgbClr val="008000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592" y="-78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B9FE31-7F1E-46C7-AED4-D6C9641C35C9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3758A32-BEE6-426B-8444-8747ED243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60A6E86-4B6B-4AF4-A0BB-DEB64D1E90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2D476C-C945-438C-835C-EEF3E54B9E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D0C3513D-3777-4E83-9B80-1B1FB0752C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F000130-A13B-4925-A96E-5A07B1B0DC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BAE569-ED81-4BA6-BC23-3724CEB906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A22DBDBE-E1FF-4E0C-A31D-072920D710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CC088EB2-548B-40A5-A78C-38BD9E564E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A0F397B-9B23-49DB-A51C-A55938BB2E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2D9288-3BCD-434C-A90A-A17A141888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A2FB08-E705-4831-B5B9-862670350A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7C9BA7C0-96CD-408B-B0EE-D58F4B2224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BA54E8-D710-4E95-A9E0-FF305EBFB5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0" y="332656"/>
            <a:ext cx="9144000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Олимпиада </a:t>
            </a:r>
            <a:r>
              <a:rPr lang="ru-RU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в России и Англии</a:t>
            </a: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4139952" y="4797152"/>
            <a:ext cx="4619625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Научный </a:t>
            </a:r>
            <a:r>
              <a:rPr lang="ru-RU" dirty="0" smtClean="0"/>
              <a:t>руководитель:</a:t>
            </a:r>
            <a:endParaRPr lang="ru-RU" dirty="0"/>
          </a:p>
          <a:p>
            <a:r>
              <a:rPr lang="ru-RU" dirty="0" smtClean="0"/>
              <a:t>Горшкова </a:t>
            </a:r>
            <a:r>
              <a:rPr lang="ru-RU" dirty="0"/>
              <a:t>Ольга </a:t>
            </a:r>
            <a:r>
              <a:rPr lang="ru-RU" dirty="0" smtClean="0"/>
              <a:t>Ивановна</a:t>
            </a:r>
            <a:endParaRPr lang="ru-RU" dirty="0"/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88840"/>
            <a:ext cx="3888432" cy="239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2214563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51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1" grpId="0"/>
      <p:bldP spid="102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ＭＳ Ｐゴシック" pitchFamily="34" charset="-128"/>
              </a:rPr>
              <a:t>В 2014 году –в Сочи очередные ХХ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ea typeface="ＭＳ Ｐゴシック" pitchFamily="34" charset="-128"/>
              </a:rPr>
              <a:t>II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a typeface="ＭＳ Ｐゴシック" pitchFamily="34" charset="-128"/>
              </a:rPr>
              <a:t> зимние Олимпийские игры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85750" y="1857375"/>
            <a:ext cx="8423275" cy="43195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600" b="1" smtClean="0">
                <a:ea typeface="ＭＳ Ｐゴシック" pitchFamily="34" charset="-128"/>
              </a:rPr>
              <a:t>Современные олимпийские ценности -совершенство, дружба, уважение</a:t>
            </a:r>
          </a:p>
          <a:p>
            <a:pPr eaLnBrk="1" hangingPunct="1">
              <a:buFontTx/>
              <a:buNone/>
            </a:pPr>
            <a:r>
              <a:rPr lang="ru-RU" sz="2600" b="1" smtClean="0">
                <a:ea typeface="ＭＳ Ｐゴシック" pitchFamily="34" charset="-128"/>
              </a:rPr>
              <a:t>Физические и моральные качества</a:t>
            </a:r>
          </a:p>
          <a:p>
            <a:pPr eaLnBrk="1" hangingPunct="1">
              <a:buFontTx/>
              <a:buNone/>
            </a:pPr>
            <a:r>
              <a:rPr lang="ru-RU" sz="2600" b="1" smtClean="0">
                <a:ea typeface="ＭＳ Ｐゴシック" pitchFamily="34" charset="-128"/>
              </a:rPr>
              <a:t>Диалог между разными  странами,  континентами и людьми</a:t>
            </a:r>
          </a:p>
          <a:p>
            <a:pPr eaLnBrk="1" hangingPunct="1">
              <a:buFontTx/>
              <a:buNone/>
            </a:pPr>
            <a:endParaRPr lang="ru-RU" sz="2600" b="1" smtClean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lang="ru-RU" sz="2600" b="1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00025"/>
            <a:ext cx="9144000" cy="5842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Актуальность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1"/>
            <a:ext cx="7380312" cy="1124743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</a:rPr>
              <a:t>Цели и задачи проекта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1412776"/>
            <a:ext cx="8567738" cy="3887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u="sng" dirty="0" smtClean="0">
                <a:ea typeface="ＭＳ Ｐゴシック" pitchFamily="34" charset="-128"/>
              </a:rPr>
              <a:t>Цель проекта</a:t>
            </a:r>
            <a:r>
              <a:rPr lang="ru-RU" sz="2400" b="1" dirty="0" smtClean="0">
                <a:ea typeface="ＭＳ Ｐゴシック" pitchFamily="34" charset="-128"/>
              </a:rPr>
              <a:t>: особенности движения олимпиады в России и Англии.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u="sng" dirty="0" smtClean="0">
                <a:ea typeface="ＭＳ Ｐゴシック" pitchFamily="34" charset="-128"/>
              </a:rPr>
              <a:t> Задачи:</a:t>
            </a:r>
            <a:r>
              <a:rPr lang="ru-RU" sz="2400" b="1" dirty="0" smtClean="0">
                <a:ea typeface="ＭＳ Ｐゴシック" pitchFamily="34" charset="-128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ea typeface="ＭＳ Ｐゴシック" pitchFamily="34" charset="-128"/>
              </a:rPr>
              <a:t>1. Изучить особенности направлений олимпиады.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ea typeface="ＭＳ Ｐゴシック" pitchFamily="34" charset="-128"/>
              </a:rPr>
              <a:t>2. Исследовать значения символов талисманов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ea typeface="ＭＳ Ｐゴシック" pitchFamily="34" charset="-128"/>
              </a:rPr>
              <a:t> 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429001"/>
            <a:ext cx="443156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5750" y="6165305"/>
            <a:ext cx="102552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Сочи</a:t>
            </a:r>
          </a:p>
        </p:txBody>
      </p:sp>
      <p:pic>
        <p:nvPicPr>
          <p:cNvPr id="1229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429000"/>
            <a:ext cx="356617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286375" y="6165304"/>
            <a:ext cx="14287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Лондон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/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75000"/>
                  </a:schemeClr>
                </a:solidFill>
                <a:ea typeface="ＭＳ Ｐゴシック" pitchFamily="34" charset="-128"/>
              </a:rPr>
              <a:t>Эстафеты олимпийского огня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153400" cy="2300836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	Лондон -Факел: Греция, Великобритания, Ирландия(70 дней)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Маршрут: национальные памятники, места проведения фестивалей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	Россия - Факел: Калининград-Владивосток, Москва(123 дня)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Маршрут: вершина Эльбруса, дно озера Байкала, Северный полюс,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космос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Вывод: Страны разной культуры - отражение  разных обычай 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ea typeface="ＭＳ Ｐゴシック" pitchFamily="34" charset="-128"/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ea typeface="ＭＳ Ｐゴシック" pitchFamily="34" charset="-128"/>
            </a:endParaRP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lang="ru-RU" b="1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9" y="3857628"/>
            <a:ext cx="4320480" cy="28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a typeface="ＭＳ Ｐゴシック" pitchFamily="34" charset="-128"/>
              </a:rPr>
              <a:t>Церемония открытия и закрытия Олимпийских игр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153400" cy="401591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	Лондон-представление истории Великобритании, фильм с участием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королевы Елизаветы, фейерверк и песни «</a:t>
            </a:r>
            <a:r>
              <a:rPr lang="en-US" sz="2000" dirty="0" smtClean="0">
                <a:ea typeface="ＭＳ Ｐゴシック" pitchFamily="34" charset="-128"/>
              </a:rPr>
              <a:t>Beatles</a:t>
            </a:r>
            <a:r>
              <a:rPr lang="ru-RU" sz="2000" dirty="0" smtClean="0">
                <a:ea typeface="ＭＳ Ｐゴシック" pitchFamily="34" charset="-128"/>
              </a:rPr>
              <a:t>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	Россия-представление истории России, балет, опера, кино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	Вывод: Знакомство с традициями и историей - это важный элемент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ea typeface="ＭＳ Ｐゴシック" pitchFamily="34" charset="-128"/>
              </a:rPr>
              <a:t>диалога разных стран</a:t>
            </a: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lang="ru-RU" b="1" dirty="0" smtClean="0">
              <a:solidFill>
                <a:schemeClr val="bg1"/>
              </a:solidFill>
              <a:ea typeface="ＭＳ Ｐゴシック" pitchFamily="34" charset="-128"/>
            </a:endParaRPr>
          </a:p>
          <a:p>
            <a:pPr eaLnBrk="1" hangingPunct="1"/>
            <a:endParaRPr lang="ru-RU" dirty="0" smtClean="0">
              <a:ea typeface="ＭＳ Ｐゴシック" pitchFamily="34" charset="-128"/>
            </a:endParaRPr>
          </a:p>
          <a:p>
            <a:pPr algn="r" eaLnBrk="1" hangingPunct="1">
              <a:buFontTx/>
              <a:buNone/>
            </a:pPr>
            <a:endParaRPr lang="ru-RU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3924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Олимпийские талисманы - вывод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480328" cy="150019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Талисманы - олицетворение олимпийского духа, способ коммуникации, средство распространения олимпийских ценностей </a:t>
            </a:r>
          </a:p>
          <a:p>
            <a:r>
              <a:rPr lang="ru-RU" dirty="0" smtClean="0"/>
              <a:t> Талисманы своим примером учат быть сильными, заниматься спортом, мечтать и достигать целей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2" descr="\\msk-fp01\userdata$\GorshkovaOI\My Documents\Мои рисунки\ЛАПЫ ОЛИМПИАДЫ!!!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068960"/>
            <a:ext cx="1584176" cy="1552724"/>
          </a:xfrm>
          <a:prstGeom prst="rect">
            <a:avLst/>
          </a:prstGeom>
          <a:noFill/>
        </p:spPr>
      </p:pic>
      <p:pic>
        <p:nvPicPr>
          <p:cNvPr id="4098" name="Picture 2" descr="http://yagubschool.ucoz.ru/ol.talis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36912"/>
            <a:ext cx="4458072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/>
            </a:r>
            <a:br>
              <a:rPr lang="ru-RU" b="1" dirty="0" smtClean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</a:br>
            <a:endParaRPr lang="ru-RU" b="1" dirty="0" smtClean="0">
              <a:solidFill>
                <a:schemeClr val="accent2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20" y="1643050"/>
            <a:ext cx="8858281" cy="171451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ea typeface="ＭＳ Ｐゴシック" pitchFamily="34" charset="-128"/>
              </a:rPr>
              <a:t>	Значение Олимпийских ценностей возрастает с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ea typeface="ＭＳ Ｐゴシック" pitchFamily="34" charset="-128"/>
              </a:rPr>
              <a:t>развитием  Олимпийского движения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ea typeface="ＭＳ Ｐゴシック" pitchFamily="34" charset="-128"/>
              </a:rPr>
              <a:t>	Олимпийские церемонии и символы поддерживают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ea typeface="ＭＳ Ｐゴシック" pitchFamily="34" charset="-128"/>
              </a:rPr>
              <a:t>интерес к спорту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ea typeface="ＭＳ Ｐゴシック" pitchFamily="34" charset="-128"/>
              </a:rPr>
              <a:t>	Возникает желание следовать Олимпийским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ea typeface="ＭＳ Ｐゴシック" pitchFamily="34" charset="-128"/>
              </a:rPr>
              <a:t>ценностям в повседневной жизни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57166"/>
            <a:ext cx="33814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2"/>
                </a:solidFill>
              </a:rPr>
              <a:t>Заключение</a:t>
            </a:r>
            <a:endParaRPr lang="ru-RU" sz="4400" dirty="0">
              <a:solidFill>
                <a:schemeClr val="accent2"/>
              </a:solidFill>
            </a:endParaRPr>
          </a:p>
        </p:txBody>
      </p:sp>
      <p:pic>
        <p:nvPicPr>
          <p:cNvPr id="5" name="Picture 2" descr="\\msk-fp01\userdata$\GorshkovaOI\My Documents\Мои рисунки\люди-капель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000372"/>
            <a:ext cx="4320480" cy="35004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/>
      <p:bldP spid="276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/>
                </a:solidFill>
                <a:latin typeface="Bauhaus 93" pitchFamily="82" charset="0"/>
                <a:ea typeface="ＭＳ Ｐゴシック" pitchFamily="34" charset="-128"/>
              </a:rPr>
              <a:t>What have you done today to make you feel proud</a:t>
            </a:r>
            <a:r>
              <a:rPr lang="ru-RU" dirty="0" smtClean="0">
                <a:solidFill>
                  <a:schemeClr val="accent2"/>
                </a:solidFill>
                <a:ea typeface="ＭＳ Ｐゴシック" pitchFamily="34" charset="-128"/>
              </a:rPr>
              <a:t>?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Bauhaus 93" pitchFamily="82" charset="0"/>
                <a:ea typeface="ＭＳ Ｐゴシック" pitchFamily="34" charset="-128"/>
              </a:rPr>
              <a:t>It’s never too late to try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a typeface="ＭＳ Ｐゴシック" pitchFamily="34" charset="-128"/>
              </a:rPr>
              <a:t>...</a:t>
            </a:r>
          </a:p>
        </p:txBody>
      </p:sp>
      <p:pic>
        <p:nvPicPr>
          <p:cNvPr id="1026" name="Picture 2" descr="\\msk-fp01\userdata$\GorshkovaOI\My Documents\Мои рисунки\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420888"/>
            <a:ext cx="4355976" cy="4437112"/>
          </a:xfrm>
          <a:prstGeom prst="rect">
            <a:avLst/>
          </a:prstGeom>
          <a:noFill/>
        </p:spPr>
      </p:pic>
      <p:pic>
        <p:nvPicPr>
          <p:cNvPr id="2" name="Picture 2" descr="\\msk-fp01\userdata$\GorshkovaOI\My Documents\Мои рисунки\Ребенок лыж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4716016" cy="43651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2535</TotalTime>
  <Words>139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Обычная</vt:lpstr>
      <vt:lpstr>Олимпиада в России и Англии</vt:lpstr>
      <vt:lpstr>В 2014 году –в Сочи очередные ХХII зимние Олимпийские игры</vt:lpstr>
      <vt:lpstr>Цели и задачи проекта</vt:lpstr>
      <vt:lpstr>Эстафеты олимпийского огня</vt:lpstr>
      <vt:lpstr>Церемония открытия и закрытия Олимпийских игр</vt:lpstr>
      <vt:lpstr>Олимпийские талисманы - вывод</vt:lpstr>
      <vt:lpstr> </vt:lpstr>
      <vt:lpstr>What have you done today to make you feel proud?</vt:lpstr>
    </vt:vector>
  </TitlesOfParts>
  <Company>VNIIESH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Альтернативные технологии производства биотоплива и проблемы обеспечения продовольственной безопасности Российской Федерации</dc:title>
  <dc:creator>User</dc:creator>
  <cp:lastModifiedBy>Олечка</cp:lastModifiedBy>
  <cp:revision>271</cp:revision>
  <dcterms:created xsi:type="dcterms:W3CDTF">2008-05-14T12:39:43Z</dcterms:created>
  <dcterms:modified xsi:type="dcterms:W3CDTF">2016-09-24T14:06:10Z</dcterms:modified>
</cp:coreProperties>
</file>