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8" r:id="rId3"/>
    <p:sldId id="269" r:id="rId4"/>
    <p:sldId id="257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F84B0-857D-47E4-9349-642E53DAD5E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E643A-7872-4192-A9CE-5C144991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72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rgbClr val="DDEBCF"/>
            </a:gs>
            <a:gs pos="65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675456"/>
            <a:ext cx="4248472" cy="576064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к уроку на тему «</a:t>
            </a:r>
            <a:r>
              <a:rPr lang="de-DE" sz="4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Frühling ist da</a:t>
            </a:r>
            <a:r>
              <a:rPr lang="ru-RU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4048" y="4725144"/>
            <a:ext cx="3511043" cy="1960248"/>
          </a:xfrm>
        </p:spPr>
        <p:txBody>
          <a:bodyPr>
            <a:no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Шавлова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Ирина Алексеевна,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немецкого языка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Миасская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№1»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955" y="0"/>
            <a:ext cx="4956043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9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24744" cy="1143000"/>
          </a:xfrm>
        </p:spPr>
        <p:txBody>
          <a:bodyPr>
            <a:noAutofit/>
          </a:bodyPr>
          <a:lstStyle/>
          <a:p>
            <a:r>
              <a:rPr lang="de-DE" sz="72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Es taut</a:t>
            </a:r>
            <a:endParaRPr lang="ru-RU" sz="72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28800"/>
            <a:ext cx="4176464" cy="4965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2852936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Тает снег</a:t>
            </a:r>
            <a:endParaRPr lang="ru-RU" sz="60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10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de-DE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Die Sonne scheint</a:t>
            </a:r>
            <a:endParaRPr lang="ru-RU" sz="6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68760"/>
            <a:ext cx="6878538" cy="51589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5170" y="3212976"/>
            <a:ext cx="5167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светит</a:t>
            </a:r>
            <a:endParaRPr lang="ru-RU" sz="4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997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024744" cy="1143000"/>
          </a:xfrm>
        </p:spPr>
        <p:txBody>
          <a:bodyPr>
            <a:normAutofit/>
          </a:bodyPr>
          <a:lstStyle/>
          <a:p>
            <a:r>
              <a:rPr lang="de-DE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Himmel ist blau</a:t>
            </a:r>
            <a:endParaRPr lang="ru-RU" sz="5400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352955"/>
            <a:ext cx="6195748" cy="4841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5363734"/>
            <a:ext cx="5624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 голубое</a:t>
            </a:r>
            <a:endParaRPr lang="ru-RU" sz="6000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28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24744" cy="1143000"/>
          </a:xfrm>
        </p:spPr>
        <p:txBody>
          <a:bodyPr>
            <a:normAutofit/>
          </a:bodyPr>
          <a:lstStyle/>
          <a:p>
            <a:r>
              <a:rPr lang="de-DE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Wind weht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484783"/>
            <a:ext cx="6226150" cy="46716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349629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 дует</a:t>
            </a:r>
            <a:endParaRPr lang="ru-RU" sz="4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781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25144"/>
            <a:ext cx="8352928" cy="3508977"/>
          </a:xfrm>
        </p:spPr>
        <p:txBody>
          <a:bodyPr>
            <a:normAutofit/>
          </a:bodyPr>
          <a:lstStyle/>
          <a:p>
            <a:pPr lvl="1"/>
            <a:r>
              <a:rPr lang="de-DE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ist nicht mehr so kalt. Die Sonne scheint hell. Der Himmel ist blau. Der Schnee taut.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456384" cy="3971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764704"/>
            <a:ext cx="4464496" cy="302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17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068960"/>
            <a:ext cx="6777317" cy="3508977"/>
          </a:xfrm>
        </p:spPr>
        <p:txBody>
          <a:bodyPr>
            <a:normAutofit/>
          </a:bodyPr>
          <a:lstStyle/>
          <a:p>
            <a:r>
              <a:rPr lang="de-DE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Der Frühling + s+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88640"/>
            <a:ext cx="2253016" cy="21328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834" y="2564904"/>
            <a:ext cx="2180133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834" y="4581128"/>
            <a:ext cx="2180133" cy="1816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15337" y="1426298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de-DE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die …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5229200"/>
            <a:ext cx="2359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de-DE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de-DE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endParaRPr lang="de-DE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342900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de-DE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</a:t>
            </a:r>
            <a:r>
              <a:rPr lang="de-DE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815437" y="3429000"/>
            <a:ext cx="336460" cy="1800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800272" y="1350367"/>
            <a:ext cx="222160" cy="18586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911352" y="3304254"/>
            <a:ext cx="228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9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43408"/>
            <a:ext cx="7024744" cy="1143000"/>
          </a:xfrm>
        </p:spPr>
        <p:txBody>
          <a:bodyPr>
            <a:normAutofit/>
          </a:bodyPr>
          <a:lstStyle/>
          <a:p>
            <a:r>
              <a:rPr lang="de-DE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Frühlingsfarben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951" y="1699511"/>
            <a:ext cx="2286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Schnee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978" y="1266770"/>
            <a:ext cx="2080457" cy="13887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32226" y="1730290"/>
            <a:ext cx="271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010" y="1838121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 ist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975" y="1405379"/>
            <a:ext cx="2012647" cy="13887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02101" y="1750497"/>
            <a:ext cx="285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129" y="3212976"/>
            <a:ext cx="2080457" cy="17281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23332" y="3936369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cheint hell.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57907" y="5229200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 ist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880653"/>
            <a:ext cx="2016224" cy="12203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30299" y="5390661"/>
            <a:ext cx="285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42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833" y="846110"/>
            <a:ext cx="1907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ersten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417" y="221971"/>
            <a:ext cx="2261583" cy="16916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6016" y="806193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sind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07459"/>
            <a:ext cx="2598780" cy="16823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57786" y="836712"/>
            <a:ext cx="285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564904"/>
            <a:ext cx="2415326" cy="18722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90027" y="2996952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002" y="2597561"/>
            <a:ext cx="2526772" cy="18722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13369" y="3038099"/>
            <a:ext cx="285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701" y="4797152"/>
            <a:ext cx="2415326" cy="19313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03336" y="5293912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132" y="4797150"/>
            <a:ext cx="2526772" cy="193137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322908" y="5501226"/>
            <a:ext cx="285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431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024744" cy="613872"/>
          </a:xfrm>
        </p:spPr>
        <p:txBody>
          <a:bodyPr>
            <a:normAutofit/>
          </a:bodyPr>
          <a:lstStyle/>
          <a:p>
            <a:r>
              <a:rPr lang="de-DE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 ist also das Wetter im Frühling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de-DE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4176464" cy="3456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1484784"/>
            <a:ext cx="448552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Wetter ist…</a:t>
            </a:r>
          </a:p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ist nicht mehr so…</a:t>
            </a:r>
          </a:p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Sonne scheint…</a:t>
            </a:r>
          </a:p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Himmel ist…</a:t>
            </a:r>
          </a:p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Wind weht nicht so…</a:t>
            </a:r>
          </a:p>
          <a:p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Schnee…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157192"/>
            <a:ext cx="7152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de-DE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    hell     schön     stark     kalt     taut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90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827584" y="1628800"/>
            <a:ext cx="68670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узнал…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интересно…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трудно…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меня получилось…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захотелось…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 удивило…</a:t>
            </a:r>
            <a:endParaRPr lang="ru-RU" sz="4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878" y="25354"/>
            <a:ext cx="7024744" cy="104592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на уроке:</a:t>
            </a:r>
            <a:endParaRPr lang="ru-RU" sz="5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781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024744" cy="1143000"/>
          </a:xfrm>
        </p:spPr>
        <p:txBody>
          <a:bodyPr>
            <a:noAutofit/>
          </a:bodyPr>
          <a:lstStyle/>
          <a:p>
            <a:r>
              <a:rPr lang="de-DE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Frühling ist </a:t>
            </a:r>
            <a:r>
              <a:rPr lang="de-DE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</a:t>
            </a:r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6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238537"/>
            <a:ext cx="6336704" cy="459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1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704856" cy="5067925"/>
          </a:xfrm>
        </p:spPr>
        <p:txBody>
          <a:bodyPr>
            <a:normAutofit/>
          </a:bodyPr>
          <a:lstStyle/>
          <a:p>
            <a:r>
              <a:rPr lang="de-DE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Danke schön für </a:t>
            </a:r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de-DE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ihre Arbeit</a:t>
            </a:r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6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924944"/>
            <a:ext cx="3926442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024744" cy="114300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на уроке мы: 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6777317" cy="432048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повторим слова на тему «Весна»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Поиграем со словами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Научимся читать текст и рассказывать о весне с помощью картинок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83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200744"/>
            <a:ext cx="2987824" cy="2657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783" y="0"/>
            <a:ext cx="3045914" cy="27089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829896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7030A0"/>
                </a:solidFill>
              </a:rPr>
              <a:t>[f]</a:t>
            </a:r>
            <a:endParaRPr lang="ru-RU" sz="8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Wenn</a:t>
            </a:r>
            <a:r>
              <a:rPr lang="en-US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Fliegen</a:t>
            </a:r>
            <a:endParaRPr lang="en-US" sz="48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>
              <a:buNone/>
            </a:pPr>
            <a:r>
              <a:rPr lang="en-US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hinter 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Fliegen</a:t>
            </a:r>
            <a:r>
              <a:rPr lang="en-US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fliegen</a:t>
            </a:r>
            <a:r>
              <a:rPr lang="en-US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68580" indent="0">
              <a:buNone/>
            </a:pPr>
            <a:r>
              <a:rPr lang="en-US" sz="4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liegen</a:t>
            </a:r>
            <a:r>
              <a:rPr lang="en-US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Fliegen</a:t>
            </a:r>
            <a:endParaRPr lang="en-US" sz="48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>
              <a:buNone/>
            </a:pP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Fliegen</a:t>
            </a:r>
            <a:r>
              <a:rPr lang="en-US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nach</a:t>
            </a:r>
            <a:r>
              <a:rPr lang="en-US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4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81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209" y="0"/>
            <a:ext cx="7024744" cy="1143000"/>
          </a:xfrm>
        </p:spPr>
        <p:txBody>
          <a:bodyPr>
            <a:noAutofit/>
          </a:bodyPr>
          <a:lstStyle/>
          <a:p>
            <a:r>
              <a:rPr lang="de-DE" sz="7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Frühling 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" y="1161357"/>
            <a:ext cx="7739542" cy="5696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4535488" y="401542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0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-116769"/>
            <a:ext cx="7024744" cy="1143000"/>
          </a:xfrm>
        </p:spPr>
        <p:txBody>
          <a:bodyPr>
            <a:normAutofit/>
          </a:bodyPr>
          <a:lstStyle/>
          <a:p>
            <a:r>
              <a:rPr lang="de-DE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Jahreszeit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534" y="1043541"/>
            <a:ext cx="3641913" cy="27913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76" y="3971145"/>
            <a:ext cx="3721820" cy="25784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43541"/>
            <a:ext cx="3721820" cy="2791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534" y="3984644"/>
            <a:ext cx="3641913" cy="25649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1680" y="3140968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года</a:t>
            </a:r>
            <a:endParaRPr lang="ru-RU" sz="7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419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024744" cy="1143000"/>
          </a:xfrm>
        </p:spPr>
        <p:txBody>
          <a:bodyPr>
            <a:noAutofit/>
          </a:bodyPr>
          <a:lstStyle/>
          <a:p>
            <a:r>
              <a:rPr lang="de-DE" sz="8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Der März</a:t>
            </a:r>
            <a:endParaRPr lang="ru-RU" sz="8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1628800"/>
            <a:ext cx="5439231" cy="4752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18" y="3140968"/>
            <a:ext cx="30243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</a:rPr>
              <a:t>март</a:t>
            </a:r>
            <a:endParaRPr lang="ru-RU" sz="8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4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024744" cy="1143000"/>
          </a:xfrm>
        </p:spPr>
        <p:txBody>
          <a:bodyPr/>
          <a:lstStyle/>
          <a:p>
            <a:r>
              <a:rPr lang="de-DE" dirty="0" smtClean="0"/>
              <a:t>        </a:t>
            </a:r>
            <a:r>
              <a:rPr lang="de-DE" sz="66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April</a:t>
            </a:r>
            <a:endParaRPr lang="ru-RU" sz="66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7920880" cy="4680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3752" y="260648"/>
            <a:ext cx="2736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4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48"/>
            <a:ext cx="7024744" cy="1405960"/>
          </a:xfrm>
        </p:spPr>
        <p:txBody>
          <a:bodyPr>
            <a:noAutofit/>
          </a:bodyPr>
          <a:lstStyle/>
          <a:p>
            <a:r>
              <a:rPr lang="de-DE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Mai</a:t>
            </a:r>
            <a:endParaRPr lang="ru-RU" sz="8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412" y="1412775"/>
            <a:ext cx="6912768" cy="4622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6" y="4711449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</a:rPr>
              <a:t>май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9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292</TotalTime>
  <Words>231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Презентация к уроку на тему «Der Frühling ist da»</vt:lpstr>
      <vt:lpstr>Der Frühling ist da!</vt:lpstr>
      <vt:lpstr>Сегодня на уроке мы: </vt:lpstr>
      <vt:lpstr>[f]</vt:lpstr>
      <vt:lpstr>Der Frühling </vt:lpstr>
      <vt:lpstr>Die Jahreszeit</vt:lpstr>
      <vt:lpstr>     Der März</vt:lpstr>
      <vt:lpstr>        der April</vt:lpstr>
      <vt:lpstr>Der Mai</vt:lpstr>
      <vt:lpstr>        Es taut</vt:lpstr>
      <vt:lpstr>  Die Sonne scheint</vt:lpstr>
      <vt:lpstr>Der Himmel ist blau</vt:lpstr>
      <vt:lpstr>Der Wind weht</vt:lpstr>
      <vt:lpstr>Презентация PowerPoint</vt:lpstr>
      <vt:lpstr>Презентация PowerPoint</vt:lpstr>
      <vt:lpstr>Die Frühlingsfarben</vt:lpstr>
      <vt:lpstr>Презентация PowerPoint</vt:lpstr>
      <vt:lpstr>Wie ist also das Wetter im Frühling? </vt:lpstr>
      <vt:lpstr>Сегодня на уроке: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на тему «Die Vorbereitung zum Faschingsfest»</dc:title>
  <dc:creator>Acer</dc:creator>
  <cp:lastModifiedBy>AdminPC</cp:lastModifiedBy>
  <cp:revision>28</cp:revision>
  <dcterms:created xsi:type="dcterms:W3CDTF">2012-02-27T15:26:03Z</dcterms:created>
  <dcterms:modified xsi:type="dcterms:W3CDTF">2016-09-24T09:01:54Z</dcterms:modified>
</cp:coreProperties>
</file>