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776288"/>
            <a:ext cx="4967560" cy="250869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ЕСТЬ ТАКАЯ ПРОФЕССИЯ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013176"/>
            <a:ext cx="5608712" cy="163103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Выполнил учащийся </a:t>
            </a:r>
            <a:r>
              <a:rPr lang="ru-RU" b="1" dirty="0">
                <a:solidFill>
                  <a:schemeClr val="tx1"/>
                </a:solidFill>
              </a:rPr>
              <a:t>4-го класса МОУ </a:t>
            </a:r>
            <a:r>
              <a:rPr lang="ru-RU" b="1" dirty="0" smtClean="0">
                <a:solidFill>
                  <a:schemeClr val="tx1"/>
                </a:solidFill>
              </a:rPr>
              <a:t>«СОШ п. Динамовский </a:t>
            </a:r>
            <a:r>
              <a:rPr lang="ru-RU" b="1" dirty="0" err="1" smtClean="0">
                <a:solidFill>
                  <a:schemeClr val="tx1"/>
                </a:solidFill>
              </a:rPr>
              <a:t>Новобурасского</a:t>
            </a:r>
            <a:r>
              <a:rPr lang="ru-RU" b="1" dirty="0" smtClean="0">
                <a:solidFill>
                  <a:schemeClr val="tx1"/>
                </a:solidFill>
              </a:rPr>
              <a:t> района Саратовской области» </a:t>
            </a:r>
            <a:r>
              <a:rPr lang="ru-RU" b="1" dirty="0" err="1" smtClean="0">
                <a:solidFill>
                  <a:schemeClr val="tx1"/>
                </a:solidFill>
              </a:rPr>
              <a:t>Умурзаков</a:t>
            </a:r>
            <a:r>
              <a:rPr lang="ru-RU" b="1" dirty="0" smtClean="0">
                <a:solidFill>
                  <a:schemeClr val="tx1"/>
                </a:solidFill>
              </a:rPr>
              <a:t> Денис</a:t>
            </a:r>
          </a:p>
          <a:p>
            <a:pPr algn="just"/>
            <a:endParaRPr lang="ru-RU" b="1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Руководитель: Чуева А. В., заместитель директора школы по воспитательной работе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www.belmarket.by/get_img?ImageId=265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333750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33834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3528392" cy="3744416"/>
          </a:xfrm>
        </p:spPr>
        <p:txBody>
          <a:bodyPr/>
          <a:lstStyle/>
          <a:p>
            <a:r>
              <a:rPr lang="ru-RU" sz="2800" b="1" dirty="0"/>
              <a:t>Кроме того, пожар тушат специальной пеной, содержащейся в огнетушителях. </a:t>
            </a:r>
          </a:p>
          <a:p>
            <a:endParaRPr lang="ru-RU" dirty="0"/>
          </a:p>
        </p:txBody>
      </p:sp>
      <p:pic>
        <p:nvPicPr>
          <p:cNvPr id="3074" name="Picture 2" descr="http://club.foto.ru/gallery/images/photo/2005/10/16/5038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692696"/>
            <a:ext cx="5107661" cy="3827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1900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2952328" cy="58326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Пожарные бесстрашно пробираются в горящие здания, спасают людей. Помогает им высокая складная лестница, по которой они проникают внутрь горящего дома через окна и балконы.</a:t>
            </a:r>
          </a:p>
          <a:p>
            <a:endParaRPr lang="ru-RU" dirty="0"/>
          </a:p>
        </p:txBody>
      </p:sp>
      <p:pic>
        <p:nvPicPr>
          <p:cNvPr id="1026" name="Picture 2" descr="http://lentaregion.ru/wp-content/uploads/2011/06/1940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2988" y="764704"/>
            <a:ext cx="5664628" cy="4248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60328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36" y="1556792"/>
            <a:ext cx="3200320" cy="3672408"/>
          </a:xfrm>
        </p:spPr>
        <p:txBody>
          <a:bodyPr>
            <a:normAutofit/>
          </a:bodyPr>
          <a:lstStyle/>
          <a:p>
            <a:r>
              <a:rPr lang="ru-RU" sz="2400" b="1" dirty="0"/>
              <a:t>Иногда к делу подключаются и пожарные вертолеты, они помогают спасать людей из горящих многоэтажных зданий.</a:t>
            </a:r>
          </a:p>
        </p:txBody>
      </p:sp>
      <p:pic>
        <p:nvPicPr>
          <p:cNvPr id="9218" name="Picture 2" descr="http://lenta77.ru/upload/news/18/2013/04/picture-5176b708720b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2227" y="836712"/>
            <a:ext cx="5706633" cy="38044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389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1180728"/>
          </a:xfrm>
        </p:spPr>
        <p:txBody>
          <a:bodyPr/>
          <a:lstStyle/>
          <a:p>
            <a:pPr algn="ctr"/>
            <a:r>
              <a:rPr lang="ru-RU" b="1" dirty="0"/>
              <a:t>Ж</a:t>
            </a:r>
            <a:r>
              <a:rPr lang="ru-RU" b="1" dirty="0" smtClean="0"/>
              <a:t>елаем </a:t>
            </a:r>
            <a:r>
              <a:rPr lang="ru-RU" b="1" dirty="0"/>
              <a:t>пожарным </a:t>
            </a:r>
            <a:endParaRPr lang="ru-RU" b="1" dirty="0" smtClean="0"/>
          </a:p>
          <a:p>
            <a:pPr marL="64008" indent="0" algn="ctr">
              <a:buNone/>
            </a:pPr>
            <a:r>
              <a:rPr lang="ru-RU" b="1" dirty="0" smtClean="0"/>
              <a:t>спокойной </a:t>
            </a:r>
            <a:r>
              <a:rPr lang="ru-RU" b="1" dirty="0"/>
              <a:t>рабочей смены!</a:t>
            </a:r>
            <a:endParaRPr lang="ru-RU" dirty="0"/>
          </a:p>
        </p:txBody>
      </p:sp>
      <p:pic>
        <p:nvPicPr>
          <p:cNvPr id="10242" name="Picture 2" descr="http://pics.nashgorod.ru/photogal/40415/600_5dde5d4ece764f999561b7c5836f787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268760"/>
            <a:ext cx="8388424" cy="51142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91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3384376" cy="518457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Потушить костёр или даже загоревшееся полотенце на кухне может любой из нас. </a:t>
            </a:r>
            <a:endParaRPr lang="ru-RU" b="1" dirty="0" smtClean="0"/>
          </a:p>
          <a:p>
            <a:r>
              <a:rPr lang="ru-RU" b="1" dirty="0" smtClean="0"/>
              <a:t>Но </a:t>
            </a:r>
            <a:r>
              <a:rPr lang="ru-RU" b="1" dirty="0"/>
              <a:t>когда случается беда – настоящий пожар, кто поможет? </a:t>
            </a:r>
            <a:endParaRPr lang="ru-RU" b="1" dirty="0" smtClean="0"/>
          </a:p>
          <a:p>
            <a:r>
              <a:rPr lang="ru-RU" b="1" dirty="0" smtClean="0"/>
              <a:t>Конечно </a:t>
            </a:r>
            <a:r>
              <a:rPr lang="ru-RU" b="1" dirty="0"/>
              <a:t>же, пожарные. </a:t>
            </a:r>
            <a:endParaRPr lang="ru-RU" b="1" dirty="0" smtClean="0"/>
          </a:p>
          <a:p>
            <a:r>
              <a:rPr lang="ru-RU" b="1" dirty="0" smtClean="0"/>
              <a:t>Только </a:t>
            </a:r>
            <a:r>
              <a:rPr lang="ru-RU" b="1" dirty="0"/>
              <a:t>они могут быстро и правильно потушить пожар!</a:t>
            </a:r>
          </a:p>
        </p:txBody>
      </p:sp>
      <p:pic>
        <p:nvPicPr>
          <p:cNvPr id="4098" name="Picture 2" descr="http://u1.s.dev-pg21.srv43.ru/userfiles/picoriginal/img-20131220125908-7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5434" y="980728"/>
            <a:ext cx="5291807" cy="3968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79287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3024336" cy="4525963"/>
          </a:xfrm>
        </p:spPr>
        <p:txBody>
          <a:bodyPr>
            <a:normAutofit/>
          </a:bodyPr>
          <a:lstStyle/>
          <a:p>
            <a:r>
              <a:rPr lang="ru-RU" b="1" dirty="0"/>
              <a:t>А ты помнишь, по какому телефону нужно звонить при пожаре? </a:t>
            </a:r>
            <a:endParaRPr lang="ru-RU" b="1" dirty="0" smtClean="0"/>
          </a:p>
          <a:p>
            <a:r>
              <a:rPr lang="ru-RU" b="1" dirty="0" smtClean="0"/>
              <a:t>Правильно</a:t>
            </a:r>
            <a:r>
              <a:rPr lang="ru-RU" b="1" dirty="0"/>
              <a:t>, 01!</a:t>
            </a:r>
          </a:p>
        </p:txBody>
      </p:sp>
      <p:pic>
        <p:nvPicPr>
          <p:cNvPr id="1026" name="Picture 2" descr="http://www.gorspravka09.ru/upload/iblock/53c/53c51abc68a75ada081be32f652d942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620687"/>
            <a:ext cx="5446447" cy="4495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62208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49" y="1268760"/>
            <a:ext cx="3347864" cy="432048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Как ты думаешь, какими качествами должен обладать пожарный</a:t>
            </a:r>
            <a:r>
              <a:rPr lang="ru-RU" b="1" dirty="0" smtClean="0"/>
              <a:t>?</a:t>
            </a:r>
          </a:p>
          <a:p>
            <a:r>
              <a:rPr lang="ru-RU" b="1" dirty="0" smtClean="0"/>
              <a:t>Он должен быть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- </a:t>
            </a:r>
            <a:r>
              <a:rPr lang="ru-RU" b="1" dirty="0"/>
              <a:t>храбрым;</a:t>
            </a:r>
            <a:br>
              <a:rPr lang="ru-RU" b="1" dirty="0"/>
            </a:br>
            <a:r>
              <a:rPr lang="ru-RU" b="1" dirty="0"/>
              <a:t>- выносливым;</a:t>
            </a:r>
            <a:br>
              <a:rPr lang="ru-RU" b="1" dirty="0"/>
            </a:br>
            <a:r>
              <a:rPr lang="ru-RU" b="1" dirty="0"/>
              <a:t>- ловким;</a:t>
            </a:r>
            <a:br>
              <a:rPr lang="ru-RU" b="1" dirty="0"/>
            </a:br>
            <a:r>
              <a:rPr lang="ru-RU" b="1" dirty="0"/>
              <a:t>- сильным;</a:t>
            </a:r>
            <a:br>
              <a:rPr lang="ru-RU" b="1" dirty="0"/>
            </a:br>
            <a:r>
              <a:rPr lang="ru-RU" b="1" dirty="0"/>
              <a:t>- дисциплинированным;</a:t>
            </a:r>
            <a:br>
              <a:rPr lang="ru-RU" b="1" dirty="0"/>
            </a:br>
            <a:r>
              <a:rPr lang="ru-RU" b="1" dirty="0"/>
              <a:t>- внимательным;</a:t>
            </a:r>
            <a:br>
              <a:rPr lang="ru-RU" b="1" dirty="0"/>
            </a:br>
            <a:r>
              <a:rPr lang="ru-RU" b="1" dirty="0"/>
              <a:t>- быстро принимать решения;</a:t>
            </a:r>
            <a:br>
              <a:rPr lang="ru-RU" b="1" dirty="0"/>
            </a:br>
            <a:r>
              <a:rPr lang="ru-RU" b="1" dirty="0"/>
              <a:t>- уметь оказать первую медицинскую помощь пострадавшим при пожаре;</a:t>
            </a:r>
            <a:br>
              <a:rPr lang="ru-RU" b="1" dirty="0"/>
            </a:br>
            <a:r>
              <a:rPr lang="ru-RU" b="1" dirty="0"/>
              <a:t>- поддерживать своих товарищей.</a:t>
            </a:r>
          </a:p>
        </p:txBody>
      </p:sp>
      <p:pic>
        <p:nvPicPr>
          <p:cNvPr id="3074" name="Picture 2" descr="http://www.izhevskinfo.ru/pictures/news/158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908720"/>
            <a:ext cx="5688632" cy="38042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2721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2808312" cy="54006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Пожарные </a:t>
            </a:r>
            <a:r>
              <a:rPr lang="ru-RU" b="1" dirty="0"/>
              <a:t>постоянно проводят специальные учения, занимаются в спортивных залах, чтобы во время не учебного, а настоящего пожара суметь проявить ловкость, силу, сноровку. </a:t>
            </a:r>
            <a:endParaRPr lang="ru-RU" b="1" dirty="0" smtClean="0"/>
          </a:p>
          <a:p>
            <a:r>
              <a:rPr lang="ru-RU" b="1" dirty="0" smtClean="0"/>
              <a:t>Они </a:t>
            </a:r>
            <a:r>
              <a:rPr lang="ru-RU" b="1" dirty="0"/>
              <a:t>отрабатывают возможные во время пожара ситуации. </a:t>
            </a:r>
          </a:p>
        </p:txBody>
      </p:sp>
      <p:pic>
        <p:nvPicPr>
          <p:cNvPr id="6150" name="Picture 6" descr="http://aksakal.info/uploads/posts/2012-10/1350612966_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764704"/>
            <a:ext cx="5715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6109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3240360" cy="4680519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Люди с большим уважением относятся к пожарным, верят в их силу и </a:t>
            </a:r>
            <a:r>
              <a:rPr lang="ru-RU" b="1" dirty="0" smtClean="0"/>
              <a:t>доброту.</a:t>
            </a:r>
          </a:p>
          <a:p>
            <a:r>
              <a:rPr lang="ru-RU" b="1" dirty="0" smtClean="0"/>
              <a:t>Поэтому </a:t>
            </a:r>
            <a:r>
              <a:rPr lang="ru-RU" b="1" dirty="0"/>
              <a:t>очень часто </a:t>
            </a:r>
            <a:r>
              <a:rPr lang="ru-RU" b="1" dirty="0" smtClean="0"/>
              <a:t>в пожарную часть звонят </a:t>
            </a:r>
            <a:r>
              <a:rPr lang="ru-RU" b="1" dirty="0"/>
              <a:t>не только из-за пожара. Просят спасти собак, упавших в ямы, или кошек, залезших на деревья. </a:t>
            </a:r>
            <a:endParaRPr lang="ru-RU" b="1" dirty="0" smtClean="0"/>
          </a:p>
          <a:p>
            <a:r>
              <a:rPr lang="ru-RU" b="1" dirty="0" smtClean="0"/>
              <a:t>Хотя </a:t>
            </a:r>
            <a:r>
              <a:rPr lang="ru-RU" b="1" dirty="0"/>
              <a:t>пожарные и не спасатели, но по мере возможности, стараются помочь в любой беде.</a:t>
            </a:r>
          </a:p>
        </p:txBody>
      </p:sp>
      <p:pic>
        <p:nvPicPr>
          <p:cNvPr id="8194" name="Picture 2" descr="http://primamedia.ru/f/big/273/2729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908720"/>
            <a:ext cx="5524212" cy="4143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8689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2808312" cy="561662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У пожарных есть специальные машины, они снабжены цистерной с водой, баком со специальной пеной, длинными шлангами – рукавами, складной лестницей. </a:t>
            </a:r>
            <a:endParaRPr lang="ru-RU" b="1" dirty="0" smtClean="0"/>
          </a:p>
          <a:p>
            <a:r>
              <a:rPr lang="ru-RU" b="1" dirty="0" smtClean="0"/>
              <a:t>Ещё </a:t>
            </a:r>
            <a:r>
              <a:rPr lang="ru-RU" b="1" dirty="0"/>
              <a:t>у пожарной машины есть сирена.</a:t>
            </a:r>
          </a:p>
        </p:txBody>
      </p:sp>
      <p:pic>
        <p:nvPicPr>
          <p:cNvPr id="2050" name="Picture 2" descr="http://valday.com/img/pojarnyday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908720"/>
            <a:ext cx="5838486" cy="3888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1049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3275856" cy="50405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Когда машина вместе с бригадой пожарных приезжает на пожар, пожарные оценивают сложность пожара, и, при необходимости, вызывают ещё несколько машин с пожарными и приступают к тушению. </a:t>
            </a:r>
          </a:p>
        </p:txBody>
      </p:sp>
      <p:pic>
        <p:nvPicPr>
          <p:cNvPr id="7170" name="Picture 2" descr="http://www.gazetairkutsk.ru/wp-content/uploads/sites/14/2012/05/pozhar-uchenia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5242" y="836712"/>
            <a:ext cx="5694054" cy="3771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4596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0153"/>
            <a:ext cx="3826768" cy="488600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Огонь заливают </a:t>
            </a:r>
            <a:r>
              <a:rPr lang="ru-RU" b="1" dirty="0"/>
              <a:t>водой из специальных шлангов-рукавов. Воду в шланги накачивает насос, который пожарные привозят на пожарной машине. </a:t>
            </a:r>
            <a:endParaRPr lang="ru-RU" b="1" dirty="0" smtClean="0"/>
          </a:p>
        </p:txBody>
      </p:sp>
      <p:pic>
        <p:nvPicPr>
          <p:cNvPr id="5122" name="Picture 2" descr="http://www.knews.kg/files/media/61/617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904" y="908720"/>
            <a:ext cx="4992555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9389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82</TotalTime>
  <Words>341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Gothic</vt:lpstr>
      <vt:lpstr>Verdana</vt:lpstr>
      <vt:lpstr>Wingdings 2</vt:lpstr>
      <vt:lpstr>Яркая</vt:lpstr>
      <vt:lpstr>ЕСТЬ ТАКАЯ ПРОФЕССИЯ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ЕСТЬ ТАКАЯ ПРОФЕССИЯ</dc:title>
  <dc:creator>АлЕнА</dc:creator>
  <cp:lastModifiedBy>Алёна</cp:lastModifiedBy>
  <cp:revision>28</cp:revision>
  <dcterms:created xsi:type="dcterms:W3CDTF">2015-02-15T11:44:45Z</dcterms:created>
  <dcterms:modified xsi:type="dcterms:W3CDTF">2016-09-25T14:49:10Z</dcterms:modified>
</cp:coreProperties>
</file>