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84" r:id="rId1"/>
    <p:sldMasterId id="2147483781" r:id="rId2"/>
    <p:sldMasterId id="2147483782" r:id="rId3"/>
    <p:sldMasterId id="2147483783" r:id="rId4"/>
    <p:sldMasterId id="2147483784" r:id="rId5"/>
    <p:sldMasterId id="2147483785" r:id="rId6"/>
    <p:sldMasterId id="2147483786" r:id="rId7"/>
  </p:sldMasterIdLst>
  <p:sldIdLst>
    <p:sldId id="256" r:id="rId8"/>
    <p:sldId id="257" r:id="rId9"/>
    <p:sldId id="258" r:id="rId10"/>
    <p:sldId id="259" r:id="rId11"/>
    <p:sldId id="260" r:id="rId12"/>
    <p:sldId id="261" r:id="rId13"/>
  </p:sldIdLst>
  <p:sldSz cx="9144000" cy="6858000" type="screen4x3"/>
  <p:notesSz cx="6858000" cy="9144000"/>
  <p:defaultTextStyle>
    <a:lvl1pPr marL="0" indent="0" algn="l" rtl="0" eaLnBrk="0" fontAlgn="base" hangingPunct="0">
      <a:lnSpc>
        <a:spcPct val="100000"/>
      </a:lnSpc>
      <a:spcBef>
        <a:spcPct val="0"/>
      </a:spcBef>
      <a:spcAft>
        <a:spcPct val="0"/>
      </a:spcAft>
      <a:buNone/>
      <a:defRPr sz="1800">
        <a:solidFill>
          <a:schemeClr val="tx1"/>
        </a:solidFill>
        <a:latin typeface="Candara" charset="0"/>
        <a:ea typeface="Arial" charset="0"/>
      </a:defRPr>
    </a:lvl1pPr>
    <a:lvl2pPr marL="457200" indent="0" algn="l" rtl="0" eaLnBrk="0" fontAlgn="base" hangingPunct="0">
      <a:lnSpc>
        <a:spcPct val="100000"/>
      </a:lnSpc>
      <a:spcBef>
        <a:spcPct val="0"/>
      </a:spcBef>
      <a:spcAft>
        <a:spcPct val="0"/>
      </a:spcAft>
      <a:buNone/>
      <a:defRPr sz="1800">
        <a:solidFill>
          <a:schemeClr val="tx1"/>
        </a:solidFill>
        <a:latin typeface="Candara" charset="0"/>
        <a:ea typeface="Arial" charset="0"/>
      </a:defRPr>
    </a:lvl2pPr>
    <a:lvl3pPr marL="914400" indent="0" algn="l" rtl="0" eaLnBrk="0" fontAlgn="base" hangingPunct="0">
      <a:lnSpc>
        <a:spcPct val="100000"/>
      </a:lnSpc>
      <a:spcBef>
        <a:spcPct val="0"/>
      </a:spcBef>
      <a:spcAft>
        <a:spcPct val="0"/>
      </a:spcAft>
      <a:buNone/>
      <a:defRPr sz="1800">
        <a:solidFill>
          <a:schemeClr val="tx1"/>
        </a:solidFill>
        <a:latin typeface="Candara" charset="0"/>
        <a:ea typeface="Arial" charset="0"/>
      </a:defRPr>
    </a:lvl3pPr>
    <a:lvl4pPr marL="1371600" indent="0" algn="l" rtl="0" eaLnBrk="0" fontAlgn="base" hangingPunct="0">
      <a:lnSpc>
        <a:spcPct val="100000"/>
      </a:lnSpc>
      <a:spcBef>
        <a:spcPct val="0"/>
      </a:spcBef>
      <a:spcAft>
        <a:spcPct val="0"/>
      </a:spcAft>
      <a:buNone/>
      <a:defRPr sz="1800">
        <a:solidFill>
          <a:schemeClr val="tx1"/>
        </a:solidFill>
        <a:latin typeface="Candara" charset="0"/>
        <a:ea typeface="Arial" charset="0"/>
      </a:defRPr>
    </a:lvl4pPr>
    <a:lvl5pPr marL="1828800" indent="0" algn="l" rtl="0" eaLnBrk="0" fontAlgn="base" hangingPunct="0">
      <a:lnSpc>
        <a:spcPct val="100000"/>
      </a:lnSpc>
      <a:spcBef>
        <a:spcPct val="0"/>
      </a:spcBef>
      <a:spcAft>
        <a:spcPct val="0"/>
      </a:spcAft>
      <a:buNone/>
      <a:defRPr sz="1800">
        <a:solidFill>
          <a:schemeClr val="tx1"/>
        </a:solidFill>
        <a:latin typeface="Candara" charset="0"/>
        <a:ea typeface="Arial" charset="0"/>
      </a:defRPr>
    </a:lvl5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viewProps" Target="viewProps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312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27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3064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Скругленный прямоугольник 1025"/>
          <p:cNvSpPr>
            <a:spLocks/>
          </p:cNvSpPr>
          <p:nvPr/>
        </p:nvSpPr>
        <p:spPr>
          <a:xfrm>
            <a:off x="228600" y="228600"/>
            <a:ext cx="8696326" cy="2468563"/>
          </a:xfrm>
          <a:prstGeom prst="roundRect">
            <a:avLst>
              <a:gd name="adj" fmla="val 3361"/>
            </a:avLst>
          </a:prstGeom>
          <a:gradFill>
            <a:gsLst>
              <a:gs pos="0">
                <a:srgbClr val="0293E0"/>
              </a:gs>
              <a:gs pos="89999">
                <a:srgbClr val="83D3FE"/>
              </a:gs>
            </a:gsLst>
            <a:lin ang="5400000"/>
          </a:gradFill>
          <a:ln>
            <a:noFill/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</a:endParaRPr>
          </a:p>
        </p:txBody>
      </p:sp>
      <p:grpSp>
        <p:nvGrpSpPr>
          <p:cNvPr id="1027" name="Группа 1026"/>
          <p:cNvGrpSpPr>
            <a:grpSpLocks noChangeAspect="1"/>
          </p:cNvGrpSpPr>
          <p:nvPr/>
        </p:nvGrpSpPr>
        <p:grpSpPr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033" name="Полилиния 1032"/>
            <p:cNvSpPr>
              <a:spLocks/>
            </p:cNvSpPr>
            <p:nvPr/>
          </p:nvSpPr>
          <p:spPr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</a:gdLst>
              <a:ahLst/>
              <a:cxnLst/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rgbClr val="C6E7FC">
                <a:alpha val="29019"/>
              </a:srgbClr>
            </a:solidFill>
            <a:ln>
              <a:noFill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4" name="Полилиния 1033"/>
            <p:cNvSpPr>
              <a:spLocks/>
            </p:cNvSpPr>
            <p:nvPr/>
          </p:nvSpPr>
          <p:spPr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</a:gdLst>
              <a:ahLst/>
              <a:cxnLst/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rgbClr val="C6E7FC">
                <a:alpha val="39999"/>
              </a:srgbClr>
            </a:solidFill>
            <a:ln>
              <a:noFill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5" name="Полилиния 1034"/>
            <p:cNvSpPr>
              <a:spLocks/>
            </p:cNvSpPr>
            <p:nvPr/>
          </p:nvSpPr>
          <p:spPr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</a:gdLst>
              <a:ahLst/>
              <a:cxnLst/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6" name="Полилиния 1035"/>
            <p:cNvSpPr>
              <a:spLocks/>
            </p:cNvSpPr>
            <p:nvPr/>
          </p:nvSpPr>
          <p:spPr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</a:gdLst>
              <a:ahLst/>
              <a:cxnLst/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7" name="Полилиния 1036"/>
            <p:cNvSpPr>
              <a:spLocks/>
            </p:cNvSpPr>
            <p:nvPr/>
          </p:nvSpPr>
          <p:spPr>
            <a:xfrm>
              <a:off x="-3905251" y="4294188"/>
              <a:ext cx="13027839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</a:gdLst>
              <a:ahLst/>
              <a:cxnLst/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28" name="Заголовок 1027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1252537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lvl="0"/>
            <a:r>
              <a:rPr lang="en-US" altLang="en-US" dirty="0"/>
              <a:t>Образец заголовка</a:t>
            </a:r>
          </a:p>
        </p:txBody>
      </p:sp>
      <p:sp>
        <p:nvSpPr>
          <p:cNvPr id="1029" name="Дата 1028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8" cy="3651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/>
            <a:fld id="{12FF1C42-D199-2029-1036-587298610EC3}" type="datetime15">
              <a:rPr lang="en-US" altLang="en-US" sz="1000" dirty="0">
                <a:solidFill>
                  <a:srgbClr val="073E87"/>
                </a:solidFill>
              </a:rPr>
              <a:t>15</a:t>
            </a:fld>
            <a:endParaRPr lang="en-US" altLang="en-US" sz="1000" dirty="0">
              <a:solidFill>
                <a:srgbClr val="073E87"/>
              </a:solidFill>
            </a:endParaRPr>
          </a:p>
        </p:txBody>
      </p:sp>
      <p:sp>
        <p:nvSpPr>
          <p:cNvPr id="1030" name="Нижний колонтитул 1029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en-US" altLang="en-US" sz="1000" dirty="0">
              <a:solidFill>
                <a:srgbClr val="073E87"/>
              </a:solidFill>
            </a:endParaRPr>
          </a:p>
        </p:txBody>
      </p:sp>
      <p:sp>
        <p:nvSpPr>
          <p:cNvPr id="1031" name="Номер слайда 1030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/>
            <a:fld id="{12FF1C42-D199-2031-1036-587298610EC3}" type="slidenum">
              <a:rPr lang="en-US" altLang="en-US" sz="1000" dirty="0">
                <a:solidFill>
                  <a:srgbClr val="073E87"/>
                </a:solidFill>
              </a:rPr>
              <a:t>‹#›</a:t>
            </a:fld>
            <a:endParaRPr lang="en-US" altLang="en-US" sz="1000" dirty="0">
              <a:solidFill>
                <a:srgbClr val="073E87"/>
              </a:solidFill>
            </a:endParaRPr>
          </a:p>
        </p:txBody>
      </p:sp>
      <p:sp>
        <p:nvSpPr>
          <p:cNvPr id="1032" name="Текст 1031"/>
          <p:cNvSpPr>
            <a:spLocks noGrp="1"/>
          </p:cNvSpPr>
          <p:nvPr>
            <p:ph type="body" idx="1"/>
          </p:nvPr>
        </p:nvSpPr>
        <p:spPr>
          <a:xfrm>
            <a:off x="871538" y="2674938"/>
            <a:ext cx="7408862" cy="345122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lvl="0"/>
            <a:r>
              <a:rPr lang="en-US" altLang="en-US" dirty="0"/>
              <a:t>Образец текста</a:t>
            </a:r>
          </a:p>
          <a:p>
            <a:pPr lvl="1"/>
            <a:r>
              <a:rPr lang="en-US" altLang="en-US" dirty="0"/>
              <a:t>Второй уровень</a:t>
            </a:r>
          </a:p>
          <a:p>
            <a:pPr lvl="2"/>
            <a:r>
              <a:rPr lang="en-US" altLang="en-US" dirty="0"/>
              <a:t>Третий уровень</a:t>
            </a:r>
          </a:p>
          <a:p>
            <a:pPr lvl="3"/>
            <a:r>
              <a:rPr lang="en-US" altLang="en-US" dirty="0"/>
              <a:t>Четвертый уровень</a:t>
            </a:r>
          </a:p>
          <a:p>
            <a:pPr lvl="4"/>
            <a:r>
              <a:rPr lang="en-US" altLang="en-US" dirty="0"/>
              <a:t>Пятый уровень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3123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9582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9869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1889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1478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5476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527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9582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7587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6636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270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3064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Скругленный прямоугольник 2049"/>
          <p:cNvSpPr>
            <a:spLocks/>
          </p:cNvSpPr>
          <p:nvPr/>
        </p:nvSpPr>
        <p:spPr>
          <a:xfrm>
            <a:off x="228600" y="228600"/>
            <a:ext cx="8696326" cy="6035675"/>
          </a:xfrm>
          <a:prstGeom prst="roundRect">
            <a:avLst>
              <a:gd name="adj" fmla="val 1273"/>
            </a:avLst>
          </a:prstGeom>
          <a:gradFill>
            <a:gsLst>
              <a:gs pos="0">
                <a:srgbClr val="0293E0"/>
              </a:gs>
              <a:gs pos="100000">
                <a:srgbClr val="83D3FE"/>
              </a:gs>
            </a:gsLst>
            <a:lin ang="5400000"/>
          </a:gradFill>
          <a:ln>
            <a:noFill/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</a:endParaRPr>
          </a:p>
        </p:txBody>
      </p:sp>
      <p:grpSp>
        <p:nvGrpSpPr>
          <p:cNvPr id="2051" name="Группа 2050"/>
          <p:cNvGrpSpPr>
            <a:grpSpLocks noChangeAspect="1"/>
          </p:cNvGrpSpPr>
          <p:nvPr/>
        </p:nvGrpSpPr>
        <p:grpSpPr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2057" name="Полилиния 2056"/>
            <p:cNvSpPr>
              <a:spLocks/>
            </p:cNvSpPr>
            <p:nvPr/>
          </p:nvSpPr>
          <p:spPr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</a:gdLst>
              <a:ahLst/>
              <a:cxnLst/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rgbClr val="C6E7FC">
                <a:alpha val="29019"/>
              </a:srgbClr>
            </a:solidFill>
            <a:ln>
              <a:noFill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58" name="Полилиния 2057"/>
            <p:cNvSpPr>
              <a:spLocks/>
            </p:cNvSpPr>
            <p:nvPr/>
          </p:nvSpPr>
          <p:spPr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</a:gdLst>
              <a:ahLst/>
              <a:cxnLst/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rgbClr val="C6E7FC">
                <a:alpha val="39999"/>
              </a:srgbClr>
            </a:solidFill>
            <a:ln>
              <a:noFill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59" name="Полилиния 2058"/>
            <p:cNvSpPr>
              <a:spLocks/>
            </p:cNvSpPr>
            <p:nvPr/>
          </p:nvSpPr>
          <p:spPr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</a:gdLst>
              <a:ahLst/>
              <a:cxnLst/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60" name="Полилиния 2059"/>
            <p:cNvSpPr>
              <a:spLocks/>
            </p:cNvSpPr>
            <p:nvPr/>
          </p:nvSpPr>
          <p:spPr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</a:gdLst>
              <a:ahLst/>
              <a:cxnLst/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61" name="Полилиния 2060"/>
            <p:cNvSpPr>
              <a:spLocks/>
            </p:cNvSpPr>
            <p:nvPr/>
          </p:nvSpPr>
          <p:spPr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</a:gdLst>
              <a:ahLst/>
              <a:cxnLst/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52" name="Заголовок 2051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1252537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lvl="0"/>
            <a:r>
              <a:rPr lang="en-US" altLang="en-US" dirty="0"/>
              <a:t>Образец заголовка</a:t>
            </a:r>
          </a:p>
        </p:txBody>
      </p:sp>
      <p:sp>
        <p:nvSpPr>
          <p:cNvPr id="2053" name="Текст 2052"/>
          <p:cNvSpPr>
            <a:spLocks noGrp="1"/>
          </p:cNvSpPr>
          <p:nvPr>
            <p:ph type="body" idx="1"/>
          </p:nvPr>
        </p:nvSpPr>
        <p:spPr>
          <a:xfrm>
            <a:off x="871538" y="2674938"/>
            <a:ext cx="7408862" cy="345122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lvl="0"/>
            <a:r>
              <a:rPr lang="en-US" altLang="en-US" dirty="0"/>
              <a:t>Образец текста</a:t>
            </a:r>
          </a:p>
          <a:p>
            <a:pPr lvl="1"/>
            <a:r>
              <a:rPr lang="en-US" altLang="en-US" dirty="0"/>
              <a:t>Второй уровень</a:t>
            </a:r>
          </a:p>
          <a:p>
            <a:pPr lvl="2"/>
            <a:r>
              <a:rPr lang="en-US" altLang="en-US" dirty="0"/>
              <a:t>Третий уровень</a:t>
            </a:r>
          </a:p>
          <a:p>
            <a:pPr lvl="3"/>
            <a:r>
              <a:rPr lang="en-US" altLang="en-US" dirty="0"/>
              <a:t>Четвертый уровень</a:t>
            </a:r>
          </a:p>
          <a:p>
            <a:pPr lvl="4"/>
            <a:r>
              <a:rPr lang="en-US" altLang="en-US" dirty="0"/>
              <a:t>Пятый уровень</a:t>
            </a:r>
          </a:p>
        </p:txBody>
      </p:sp>
      <p:sp>
        <p:nvSpPr>
          <p:cNvPr id="2054" name="Дата 205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8" cy="3651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/>
            <a:fld id="{12FF1C42-D199-3054-1133-587298610EC3}" type="datetime15">
              <a:rPr lang="en-US" altLang="en-US" sz="1000" dirty="0">
                <a:solidFill>
                  <a:srgbClr val="073E87"/>
                </a:solidFill>
              </a:rPr>
              <a:t>15</a:t>
            </a:fld>
            <a:endParaRPr lang="en-US" altLang="en-US" sz="1000" dirty="0">
              <a:solidFill>
                <a:srgbClr val="073E87"/>
              </a:solidFill>
            </a:endParaRPr>
          </a:p>
        </p:txBody>
      </p:sp>
      <p:sp>
        <p:nvSpPr>
          <p:cNvPr id="2055" name="Нижний колонтитул 205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en-US" altLang="en-US" sz="1000" dirty="0">
              <a:solidFill>
                <a:srgbClr val="073E87"/>
              </a:solidFill>
            </a:endParaRPr>
          </a:p>
        </p:txBody>
      </p:sp>
      <p:sp>
        <p:nvSpPr>
          <p:cNvPr id="2056" name="Номер слайда 205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/>
            <a:fld id="{12FF1C42-D199-3056-1133-587298610EC3}" type="slidenum">
              <a:rPr lang="en-US" altLang="en-US" sz="1000" dirty="0">
                <a:solidFill>
                  <a:srgbClr val="073E87"/>
                </a:solidFill>
              </a:rPr>
              <a:t>‹#›</a:t>
            </a:fld>
            <a:endParaRPr lang="en-US" altLang="en-US" sz="1000" dirty="0">
              <a:solidFill>
                <a:srgbClr val="073E87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3123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9582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98697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1889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147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98697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54764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52727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7587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6636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2708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30645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Скругленный прямоугольник 3073"/>
          <p:cNvSpPr>
            <a:spLocks/>
          </p:cNvSpPr>
          <p:nvPr/>
        </p:nvSpPr>
        <p:spPr>
          <a:xfrm>
            <a:off x="228600" y="228600"/>
            <a:ext cx="8696326" cy="4737100"/>
          </a:xfrm>
          <a:prstGeom prst="roundRect">
            <a:avLst>
              <a:gd name="adj" fmla="val 1273"/>
            </a:avLst>
          </a:prstGeom>
          <a:gradFill>
            <a:gsLst>
              <a:gs pos="0">
                <a:srgbClr val="0293E0"/>
              </a:gs>
              <a:gs pos="100000">
                <a:srgbClr val="83D3FE"/>
              </a:gs>
            </a:gsLst>
            <a:lin ang="5400000"/>
          </a:gradFill>
          <a:ln>
            <a:noFill/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</a:endParaRPr>
          </a:p>
        </p:txBody>
      </p:sp>
      <p:sp>
        <p:nvSpPr>
          <p:cNvPr id="3075" name="Полилиния 3074"/>
          <p:cNvSpPr>
            <a:spLocks/>
          </p:cNvSpPr>
          <p:nvPr/>
        </p:nvSpPr>
        <p:spPr>
          <a:xfrm>
            <a:off x="6046788" y="4203700"/>
            <a:ext cx="2876550" cy="714375"/>
          </a:xfrm>
          <a:custGeom>
            <a:avLst/>
            <a:gdLst>
              <a:gd name="T0" fmla="*/ 2147483647 w 2706"/>
              <a:gd name="T1" fmla="*/ 0 h 640"/>
              <a:gd name="T2" fmla="*/ 2147483647 w 2706"/>
              <a:gd name="T3" fmla="*/ 0 h 640"/>
              <a:gd name="T4" fmla="*/ 2147483647 w 2706"/>
              <a:gd name="T5" fmla="*/ 2147483647 h 640"/>
              <a:gd name="T6" fmla="*/ 2147483647 w 2706"/>
              <a:gd name="T7" fmla="*/ 2147483647 h 640"/>
              <a:gd name="T8" fmla="*/ 2147483647 w 2706"/>
              <a:gd name="T9" fmla="*/ 2147483647 h 640"/>
              <a:gd name="T10" fmla="*/ 2147483647 w 2706"/>
              <a:gd name="T11" fmla="*/ 2147483647 h 640"/>
              <a:gd name="T12" fmla="*/ 2147483647 w 2706"/>
              <a:gd name="T13" fmla="*/ 2147483647 h 640"/>
              <a:gd name="T14" fmla="*/ 2147483647 w 2706"/>
              <a:gd name="T15" fmla="*/ 2147483647 h 640"/>
              <a:gd name="T16" fmla="*/ 2147483647 w 2706"/>
              <a:gd name="T17" fmla="*/ 2147483647 h 640"/>
              <a:gd name="T18" fmla="*/ 2147483647 w 2706"/>
              <a:gd name="T19" fmla="*/ 2147483647 h 640"/>
              <a:gd name="T20" fmla="*/ 2147483647 w 2706"/>
              <a:gd name="T21" fmla="*/ 2147483647 h 640"/>
              <a:gd name="T22" fmla="*/ 2147483647 w 2706"/>
              <a:gd name="T23" fmla="*/ 2147483647 h 640"/>
              <a:gd name="T24" fmla="*/ 2147483647 w 2706"/>
              <a:gd name="T25" fmla="*/ 2147483647 h 640"/>
              <a:gd name="T26" fmla="*/ 2147483647 w 2706"/>
              <a:gd name="T27" fmla="*/ 2147483647 h 640"/>
              <a:gd name="T28" fmla="*/ 2147483647 w 2706"/>
              <a:gd name="T29" fmla="*/ 2147483647 h 640"/>
              <a:gd name="T30" fmla="*/ 2147483647 w 2706"/>
              <a:gd name="T31" fmla="*/ 2147483647 h 640"/>
              <a:gd name="T32" fmla="*/ 2147483647 w 2706"/>
              <a:gd name="T33" fmla="*/ 2147483647 h 640"/>
              <a:gd name="T34" fmla="*/ 2147483647 w 2706"/>
              <a:gd name="T35" fmla="*/ 2147483647 h 640"/>
              <a:gd name="T36" fmla="*/ 0 w 2706"/>
              <a:gd name="T37" fmla="*/ 2147483647 h 640"/>
              <a:gd name="T38" fmla="*/ 0 w 2706"/>
              <a:gd name="T39" fmla="*/ 2147483647 h 640"/>
              <a:gd name="T40" fmla="*/ 2147483647 w 2706"/>
              <a:gd name="T41" fmla="*/ 2147483647 h 640"/>
              <a:gd name="T42" fmla="*/ 2147483647 w 2706"/>
              <a:gd name="T43" fmla="*/ 2147483647 h 640"/>
              <a:gd name="T44" fmla="*/ 2147483647 w 2706"/>
              <a:gd name="T45" fmla="*/ 2147483647 h 640"/>
              <a:gd name="T46" fmla="*/ 2147483647 w 2706"/>
              <a:gd name="T47" fmla="*/ 2147483647 h 640"/>
              <a:gd name="T48" fmla="*/ 2147483647 w 2706"/>
              <a:gd name="T49" fmla="*/ 2147483647 h 640"/>
              <a:gd name="T50" fmla="*/ 2147483647 w 2706"/>
              <a:gd name="T51" fmla="*/ 2147483647 h 640"/>
              <a:gd name="T52" fmla="*/ 2147483647 w 2706"/>
              <a:gd name="T53" fmla="*/ 2147483647 h 640"/>
              <a:gd name="T54" fmla="*/ 2147483647 w 2706"/>
              <a:gd name="T55" fmla="*/ 2147483647 h 640"/>
              <a:gd name="T56" fmla="*/ 2147483647 w 2706"/>
              <a:gd name="T57" fmla="*/ 2147483647 h 640"/>
              <a:gd name="T58" fmla="*/ 2147483647 w 2706"/>
              <a:gd name="T59" fmla="*/ 2147483647 h 640"/>
              <a:gd name="T60" fmla="*/ 2147483647 w 2706"/>
              <a:gd name="T61" fmla="*/ 2147483647 h 640"/>
              <a:gd name="T62" fmla="*/ 2147483647 w 2706"/>
              <a:gd name="T63" fmla="*/ 2147483647 h 640"/>
              <a:gd name="T64" fmla="*/ 2147483647 w 2706"/>
              <a:gd name="T65" fmla="*/ 2147483647 h 640"/>
              <a:gd name="T66" fmla="*/ 2147483647 w 2706"/>
              <a:gd name="T67" fmla="*/ 2147483647 h 640"/>
              <a:gd name="T68" fmla="*/ 2147483647 w 2706"/>
              <a:gd name="T69" fmla="*/ 2147483647 h 640"/>
              <a:gd name="T70" fmla="*/ 2147483647 w 2706"/>
              <a:gd name="T71" fmla="*/ 2147483647 h 640"/>
              <a:gd name="T72" fmla="*/ 2147483647 w 2706"/>
              <a:gd name="T73" fmla="*/ 2147483647 h 640"/>
              <a:gd name="T74" fmla="*/ 2147483647 w 2706"/>
              <a:gd name="T75" fmla="*/ 2147483647 h 640"/>
              <a:gd name="T76" fmla="*/ 2147483647 w 2706"/>
              <a:gd name="T77" fmla="*/ 2147483647 h 640"/>
              <a:gd name="T78" fmla="*/ 2147483647 w 2706"/>
              <a:gd name="T79" fmla="*/ 2147483647 h 640"/>
              <a:gd name="T80" fmla="*/ 2147483647 w 2706"/>
              <a:gd name="T81" fmla="*/ 2147483647 h 640"/>
              <a:gd name="T82" fmla="*/ 2147483647 w 2706"/>
              <a:gd name="T83" fmla="*/ 2147483647 h 640"/>
              <a:gd name="T84" fmla="*/ 2147483647 w 2706"/>
              <a:gd name="T85" fmla="*/ 2147483647 h 640"/>
              <a:gd name="T86" fmla="*/ 2147483647 w 2706"/>
              <a:gd name="T87" fmla="*/ 2147483647 h 640"/>
              <a:gd name="T88" fmla="*/ 2147483647 w 2706"/>
              <a:gd name="T89" fmla="*/ 2147483647 h 640"/>
              <a:gd name="T90" fmla="*/ 2147483647 w 2706"/>
              <a:gd name="T91" fmla="*/ 2147483647 h 640"/>
              <a:gd name="T92" fmla="*/ 2147483647 w 2706"/>
              <a:gd name="T93" fmla="*/ 2147483647 h 640"/>
              <a:gd name="T94" fmla="*/ 2147483647 w 2706"/>
              <a:gd name="T95" fmla="*/ 2147483647 h 640"/>
              <a:gd name="T96" fmla="*/ 2147483647 w 2706"/>
              <a:gd name="T97" fmla="*/ 2147483647 h 640"/>
              <a:gd name="T98" fmla="*/ 2147483647 w 2706"/>
              <a:gd name="T99" fmla="*/ 2147483647 h 640"/>
              <a:gd name="T100" fmla="*/ 2147483647 w 2706"/>
              <a:gd name="T101" fmla="*/ 2147483647 h 640"/>
              <a:gd name="T102" fmla="*/ 2147483647 w 2706"/>
              <a:gd name="T103" fmla="*/ 2147483647 h 640"/>
              <a:gd name="T104" fmla="*/ 2147483647 w 2706"/>
              <a:gd name="T105" fmla="*/ 2147483647 h 640"/>
              <a:gd name="T106" fmla="*/ 2147483647 w 2706"/>
              <a:gd name="T107" fmla="*/ 0 h 640"/>
              <a:gd name="T108" fmla="*/ 2147483647 w 2706"/>
              <a:gd name="T109" fmla="*/ 0 h 640"/>
              <a:gd name="T110" fmla="*/ 2147483647 w 2706"/>
              <a:gd name="T111" fmla="*/ 0 h 640"/>
              <a:gd name="T112" fmla="*/ 2147483647 w 2706"/>
              <a:gd name="T113" fmla="*/ 0 h 640"/>
            </a:gdLst>
            <a:ahLst/>
            <a:cxnLst/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6" y="388"/>
                </a:lnTo>
                <a:lnTo>
                  <a:pt x="2706" y="0"/>
                </a:lnTo>
                <a:lnTo>
                  <a:pt x="2700" y="0"/>
                </a:lnTo>
                <a:close/>
              </a:path>
            </a:pathLst>
          </a:custGeom>
          <a:solidFill>
            <a:srgbClr val="C6E7FC">
              <a:alpha val="29019"/>
            </a:srgbClr>
          </a:solidFill>
          <a:ln>
            <a:noFill/>
          </a:ln>
        </p:spPr>
        <p:txBody>
          <a:bodyPr wrap="none" rtlCol="0" anchor="ctr"/>
          <a:lstStyle/>
          <a:p>
            <a:pPr algn="ctr"/>
            <a:endParaRPr lang="zh-CN" altLang="en-US"/>
          </a:p>
        </p:txBody>
      </p:sp>
      <p:sp>
        <p:nvSpPr>
          <p:cNvPr id="3076" name="Полилиния 3075"/>
          <p:cNvSpPr>
            <a:spLocks/>
          </p:cNvSpPr>
          <p:nvPr/>
        </p:nvSpPr>
        <p:spPr>
          <a:xfrm>
            <a:off x="2619375" y="4075113"/>
            <a:ext cx="5545138" cy="850900"/>
          </a:xfrm>
          <a:custGeom>
            <a:avLst/>
            <a:gdLst>
              <a:gd name="T0" fmla="*/ 2147483647 w 5216"/>
              <a:gd name="T1" fmla="*/ 2147483647 h 762"/>
              <a:gd name="T2" fmla="*/ 2147483647 w 5216"/>
              <a:gd name="T3" fmla="*/ 2147483647 h 762"/>
              <a:gd name="T4" fmla="*/ 2147483647 w 5216"/>
              <a:gd name="T5" fmla="*/ 2147483647 h 762"/>
              <a:gd name="T6" fmla="*/ 2147483647 w 5216"/>
              <a:gd name="T7" fmla="*/ 2147483647 h 762"/>
              <a:gd name="T8" fmla="*/ 2147483647 w 5216"/>
              <a:gd name="T9" fmla="*/ 2147483647 h 762"/>
              <a:gd name="T10" fmla="*/ 2147483647 w 5216"/>
              <a:gd name="T11" fmla="*/ 2147483647 h 762"/>
              <a:gd name="T12" fmla="*/ 2147483647 w 5216"/>
              <a:gd name="T13" fmla="*/ 2147483647 h 762"/>
              <a:gd name="T14" fmla="*/ 2147483647 w 5216"/>
              <a:gd name="T15" fmla="*/ 2147483647 h 762"/>
              <a:gd name="T16" fmla="*/ 2147483647 w 5216"/>
              <a:gd name="T17" fmla="*/ 2147483647 h 762"/>
              <a:gd name="T18" fmla="*/ 2147483647 w 5216"/>
              <a:gd name="T19" fmla="*/ 2147483647 h 762"/>
              <a:gd name="T20" fmla="*/ 2147483647 w 5216"/>
              <a:gd name="T21" fmla="*/ 2147483647 h 762"/>
              <a:gd name="T22" fmla="*/ 2147483647 w 5216"/>
              <a:gd name="T23" fmla="*/ 2147483647 h 762"/>
              <a:gd name="T24" fmla="*/ 2147483647 w 5216"/>
              <a:gd name="T25" fmla="*/ 2147483647 h 762"/>
              <a:gd name="T26" fmla="*/ 2147483647 w 5216"/>
              <a:gd name="T27" fmla="*/ 0 h 762"/>
              <a:gd name="T28" fmla="*/ 2147483647 w 5216"/>
              <a:gd name="T29" fmla="*/ 2147483647 h 762"/>
              <a:gd name="T30" fmla="*/ 2147483647 w 5216"/>
              <a:gd name="T31" fmla="*/ 2147483647 h 762"/>
              <a:gd name="T32" fmla="*/ 0 w 5216"/>
              <a:gd name="T33" fmla="*/ 2147483647 h 762"/>
              <a:gd name="T34" fmla="*/ 2147483647 w 5216"/>
              <a:gd name="T35" fmla="*/ 2147483647 h 762"/>
              <a:gd name="T36" fmla="*/ 2147483647 w 5216"/>
              <a:gd name="T37" fmla="*/ 2147483647 h 762"/>
              <a:gd name="T38" fmla="*/ 2147483647 w 5216"/>
              <a:gd name="T39" fmla="*/ 2147483647 h 762"/>
              <a:gd name="T40" fmla="*/ 2147483647 w 5216"/>
              <a:gd name="T41" fmla="*/ 2147483647 h 762"/>
              <a:gd name="T42" fmla="*/ 2147483647 w 5216"/>
              <a:gd name="T43" fmla="*/ 2147483647 h 762"/>
              <a:gd name="T44" fmla="*/ 2147483647 w 5216"/>
              <a:gd name="T45" fmla="*/ 2147483647 h 762"/>
              <a:gd name="T46" fmla="*/ 2147483647 w 5216"/>
              <a:gd name="T47" fmla="*/ 2147483647 h 762"/>
              <a:gd name="T48" fmla="*/ 2147483647 w 5216"/>
              <a:gd name="T49" fmla="*/ 2147483647 h 762"/>
              <a:gd name="T50" fmla="*/ 2147483647 w 5216"/>
              <a:gd name="T51" fmla="*/ 2147483647 h 762"/>
              <a:gd name="T52" fmla="*/ 2147483647 w 5216"/>
              <a:gd name="T53" fmla="*/ 2147483647 h 762"/>
              <a:gd name="T54" fmla="*/ 2147483647 w 5216"/>
              <a:gd name="T55" fmla="*/ 2147483647 h 762"/>
              <a:gd name="T56" fmla="*/ 2147483647 w 5216"/>
              <a:gd name="T57" fmla="*/ 2147483647 h 762"/>
              <a:gd name="T58" fmla="*/ 2147483647 w 5216"/>
              <a:gd name="T59" fmla="*/ 2147483647 h 762"/>
              <a:gd name="T60" fmla="*/ 2147483647 w 5216"/>
              <a:gd name="T61" fmla="*/ 2147483647 h 762"/>
              <a:gd name="T62" fmla="*/ 2147483647 w 5216"/>
              <a:gd name="T63" fmla="*/ 2147483647 h 762"/>
              <a:gd name="T64" fmla="*/ 2147483647 w 5216"/>
              <a:gd name="T65" fmla="*/ 2147483647 h 762"/>
              <a:gd name="T66" fmla="*/ 2147483647 w 5216"/>
              <a:gd name="T67" fmla="*/ 2147483647 h 762"/>
              <a:gd name="T68" fmla="*/ 2147483647 w 5216"/>
              <a:gd name="T69" fmla="*/ 2147483647 h 762"/>
              <a:gd name="T70" fmla="*/ 2147483647 w 5216"/>
              <a:gd name="T71" fmla="*/ 2147483647 h 762"/>
            </a:gdLst>
            <a:ahLst/>
            <a:cxnLst/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close/>
              </a:path>
            </a:pathLst>
          </a:custGeom>
          <a:solidFill>
            <a:srgbClr val="C6E7FC">
              <a:alpha val="39999"/>
            </a:srgbClr>
          </a:solidFill>
          <a:ln>
            <a:noFill/>
          </a:ln>
        </p:spPr>
        <p:txBody>
          <a:bodyPr wrap="none" rtlCol="0" anchor="ctr"/>
          <a:lstStyle/>
          <a:p>
            <a:pPr algn="ctr"/>
            <a:endParaRPr lang="zh-CN" altLang="en-US"/>
          </a:p>
        </p:txBody>
      </p:sp>
      <p:sp>
        <p:nvSpPr>
          <p:cNvPr id="3077" name="Полилиния 3076"/>
          <p:cNvSpPr>
            <a:spLocks/>
          </p:cNvSpPr>
          <p:nvPr/>
        </p:nvSpPr>
        <p:spPr>
          <a:xfrm>
            <a:off x="2828925" y="4087813"/>
            <a:ext cx="5467350" cy="774700"/>
          </a:xfrm>
          <a:custGeom>
            <a:avLst/>
            <a:gdLst>
              <a:gd name="T0" fmla="*/ 0 w 5144"/>
              <a:gd name="T1" fmla="*/ 2147483647 h 694"/>
              <a:gd name="T2" fmla="*/ 0 w 5144"/>
              <a:gd name="T3" fmla="*/ 2147483647 h 694"/>
              <a:gd name="T4" fmla="*/ 2147483647 w 5144"/>
              <a:gd name="T5" fmla="*/ 2147483647 h 694"/>
              <a:gd name="T6" fmla="*/ 2147483647 w 5144"/>
              <a:gd name="T7" fmla="*/ 2147483647 h 694"/>
              <a:gd name="T8" fmla="*/ 2147483647 w 5144"/>
              <a:gd name="T9" fmla="*/ 2147483647 h 694"/>
              <a:gd name="T10" fmla="*/ 2147483647 w 5144"/>
              <a:gd name="T11" fmla="*/ 2147483647 h 694"/>
              <a:gd name="T12" fmla="*/ 2147483647 w 5144"/>
              <a:gd name="T13" fmla="*/ 2147483647 h 694"/>
              <a:gd name="T14" fmla="*/ 2147483647 w 5144"/>
              <a:gd name="T15" fmla="*/ 2147483647 h 694"/>
              <a:gd name="T16" fmla="*/ 2147483647 w 5144"/>
              <a:gd name="T17" fmla="*/ 2147483647 h 694"/>
              <a:gd name="T18" fmla="*/ 2147483647 w 5144"/>
              <a:gd name="T19" fmla="*/ 2147483647 h 694"/>
              <a:gd name="T20" fmla="*/ 2147483647 w 5144"/>
              <a:gd name="T21" fmla="*/ 2147483647 h 694"/>
              <a:gd name="T22" fmla="*/ 2147483647 w 5144"/>
              <a:gd name="T23" fmla="*/ 2147483647 h 694"/>
              <a:gd name="T24" fmla="*/ 2147483647 w 5144"/>
              <a:gd name="T25" fmla="*/ 0 h 694"/>
              <a:gd name="T26" fmla="*/ 2147483647 w 5144"/>
              <a:gd name="T27" fmla="*/ 2147483647 h 694"/>
              <a:gd name="T28" fmla="*/ 2147483647 w 5144"/>
              <a:gd name="T29" fmla="*/ 2147483647 h 694"/>
              <a:gd name="T30" fmla="*/ 2147483647 w 5144"/>
              <a:gd name="T31" fmla="*/ 2147483647 h 694"/>
              <a:gd name="T32" fmla="*/ 2147483647 w 5144"/>
              <a:gd name="T33" fmla="*/ 2147483647 h 694"/>
              <a:gd name="T34" fmla="*/ 2147483647 w 5144"/>
              <a:gd name="T35" fmla="*/ 2147483647 h 694"/>
              <a:gd name="T36" fmla="*/ 2147483647 w 5144"/>
              <a:gd name="T37" fmla="*/ 2147483647 h 694"/>
              <a:gd name="T38" fmla="*/ 2147483647 w 5144"/>
              <a:gd name="T39" fmla="*/ 2147483647 h 694"/>
              <a:gd name="T40" fmla="*/ 2147483647 w 5144"/>
              <a:gd name="T41" fmla="*/ 2147483647 h 694"/>
              <a:gd name="T42" fmla="*/ 2147483647 w 5144"/>
              <a:gd name="T43" fmla="*/ 2147483647 h 694"/>
              <a:gd name="T44" fmla="*/ 2147483647 w 5144"/>
              <a:gd name="T45" fmla="*/ 2147483647 h 694"/>
              <a:gd name="T46" fmla="*/ 2147483647 w 5144"/>
              <a:gd name="T47" fmla="*/ 2147483647 h 694"/>
              <a:gd name="T48" fmla="*/ 2147483647 w 5144"/>
              <a:gd name="T49" fmla="*/ 2147483647 h 694"/>
              <a:gd name="T50" fmla="*/ 2147483647 w 5144"/>
              <a:gd name="T51" fmla="*/ 2147483647 h 694"/>
              <a:gd name="T52" fmla="*/ 2147483647 w 5144"/>
              <a:gd name="T53" fmla="*/ 2147483647 h 694"/>
              <a:gd name="T54" fmla="*/ 2147483647 w 5144"/>
              <a:gd name="T55" fmla="*/ 2147483647 h 694"/>
              <a:gd name="T56" fmla="*/ 2147483647 w 5144"/>
              <a:gd name="T57" fmla="*/ 2147483647 h 694"/>
              <a:gd name="T58" fmla="*/ 2147483647 w 5144"/>
              <a:gd name="T59" fmla="*/ 2147483647 h 694"/>
              <a:gd name="T60" fmla="*/ 2147483647 w 5144"/>
              <a:gd name="T61" fmla="*/ 2147483647 h 694"/>
            </a:gdLst>
            <a:ahLst/>
            <a:cxnLst/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</a:ln>
        </p:spPr>
        <p:txBody>
          <a:bodyPr wrap="none" rtlCol="0" anchor="ctr"/>
          <a:lstStyle/>
          <a:p>
            <a:pPr algn="ctr"/>
            <a:endParaRPr lang="zh-CN" altLang="en-US"/>
          </a:p>
        </p:txBody>
      </p:sp>
      <p:sp>
        <p:nvSpPr>
          <p:cNvPr id="3078" name="Полилиния 3077"/>
          <p:cNvSpPr>
            <a:spLocks/>
          </p:cNvSpPr>
          <p:nvPr/>
        </p:nvSpPr>
        <p:spPr>
          <a:xfrm>
            <a:off x="5610225" y="4073525"/>
            <a:ext cx="3306763" cy="652463"/>
          </a:xfrm>
          <a:custGeom>
            <a:avLst/>
            <a:gdLst>
              <a:gd name="T0" fmla="*/ 0 w 3112"/>
              <a:gd name="T1" fmla="*/ 2147483647 h 584"/>
              <a:gd name="T2" fmla="*/ 0 w 3112"/>
              <a:gd name="T3" fmla="*/ 2147483647 h 584"/>
              <a:gd name="T4" fmla="*/ 2147483647 w 3112"/>
              <a:gd name="T5" fmla="*/ 2147483647 h 584"/>
              <a:gd name="T6" fmla="*/ 2147483647 w 3112"/>
              <a:gd name="T7" fmla="*/ 2147483647 h 584"/>
              <a:gd name="T8" fmla="*/ 2147483647 w 3112"/>
              <a:gd name="T9" fmla="*/ 2147483647 h 584"/>
              <a:gd name="T10" fmla="*/ 2147483647 w 3112"/>
              <a:gd name="T11" fmla="*/ 2147483647 h 584"/>
              <a:gd name="T12" fmla="*/ 2147483647 w 3112"/>
              <a:gd name="T13" fmla="*/ 2147483647 h 584"/>
              <a:gd name="T14" fmla="*/ 2147483647 w 3112"/>
              <a:gd name="T15" fmla="*/ 2147483647 h 584"/>
              <a:gd name="T16" fmla="*/ 2147483647 w 3112"/>
              <a:gd name="T17" fmla="*/ 2147483647 h 584"/>
              <a:gd name="T18" fmla="*/ 2147483647 w 3112"/>
              <a:gd name="T19" fmla="*/ 2147483647 h 584"/>
              <a:gd name="T20" fmla="*/ 2147483647 w 3112"/>
              <a:gd name="T21" fmla="*/ 2147483647 h 584"/>
              <a:gd name="T22" fmla="*/ 2147483647 w 3112"/>
              <a:gd name="T23" fmla="*/ 2147483647 h 584"/>
              <a:gd name="T24" fmla="*/ 2147483647 w 3112"/>
              <a:gd name="T25" fmla="*/ 2147483647 h 584"/>
              <a:gd name="T26" fmla="*/ 2147483647 w 3112"/>
              <a:gd name="T27" fmla="*/ 2147483647 h 584"/>
              <a:gd name="T28" fmla="*/ 2147483647 w 3112"/>
              <a:gd name="T29" fmla="*/ 2147483647 h 584"/>
              <a:gd name="T30" fmla="*/ 2147483647 w 3112"/>
              <a:gd name="T31" fmla="*/ 2147483647 h 584"/>
              <a:gd name="T32" fmla="*/ 2147483647 w 3112"/>
              <a:gd name="T33" fmla="*/ 2147483647 h 584"/>
              <a:gd name="T34" fmla="*/ 2147483647 w 3112"/>
              <a:gd name="T35" fmla="*/ 2147483647 h 584"/>
              <a:gd name="T36" fmla="*/ 2147483647 w 3112"/>
              <a:gd name="T37" fmla="*/ 2147483647 h 584"/>
              <a:gd name="T38" fmla="*/ 2147483647 w 3112"/>
              <a:gd name="T39" fmla="*/ 0 h 584"/>
            </a:gdLst>
            <a:ahLst/>
            <a:cxnLst/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</a:ln>
        </p:spPr>
        <p:txBody>
          <a:bodyPr wrap="none" rtlCol="0" anchor="ctr"/>
          <a:lstStyle/>
          <a:p>
            <a:pPr algn="ctr"/>
            <a:endParaRPr lang="zh-CN" altLang="en-US"/>
          </a:p>
        </p:txBody>
      </p:sp>
      <p:sp>
        <p:nvSpPr>
          <p:cNvPr id="3079" name="Полилиния 3078"/>
          <p:cNvSpPr>
            <a:spLocks/>
          </p:cNvSpPr>
          <p:nvPr/>
        </p:nvSpPr>
        <p:spPr>
          <a:xfrm>
            <a:off x="211138" y="4059238"/>
            <a:ext cx="8723312" cy="1328737"/>
          </a:xfrm>
          <a:custGeom>
            <a:avLst/>
            <a:gdLst>
              <a:gd name="T0" fmla="*/ 2147483647 w 8196"/>
              <a:gd name="T1" fmla="*/ 2147483647 h 1192"/>
              <a:gd name="T2" fmla="*/ 2147483647 w 8196"/>
              <a:gd name="T3" fmla="*/ 2147483647 h 1192"/>
              <a:gd name="T4" fmla="*/ 2147483647 w 8196"/>
              <a:gd name="T5" fmla="*/ 2147483647 h 1192"/>
              <a:gd name="T6" fmla="*/ 2147483647 w 8196"/>
              <a:gd name="T7" fmla="*/ 2147483647 h 1192"/>
              <a:gd name="T8" fmla="*/ 2147483647 w 8196"/>
              <a:gd name="T9" fmla="*/ 2147483647 h 1192"/>
              <a:gd name="T10" fmla="*/ 2147483647 w 8196"/>
              <a:gd name="T11" fmla="*/ 2147483647 h 1192"/>
              <a:gd name="T12" fmla="*/ 2147483647 w 8196"/>
              <a:gd name="T13" fmla="*/ 2147483647 h 1192"/>
              <a:gd name="T14" fmla="*/ 2147483647 w 8196"/>
              <a:gd name="T15" fmla="*/ 2147483647 h 1192"/>
              <a:gd name="T16" fmla="*/ 2147483647 w 8196"/>
              <a:gd name="T17" fmla="*/ 2147483647 h 1192"/>
              <a:gd name="T18" fmla="*/ 2147483647 w 8196"/>
              <a:gd name="T19" fmla="*/ 2147483647 h 1192"/>
              <a:gd name="T20" fmla="*/ 2147483647 w 8196"/>
              <a:gd name="T21" fmla="*/ 2147483647 h 1192"/>
              <a:gd name="T22" fmla="*/ 2147483647 w 8196"/>
              <a:gd name="T23" fmla="*/ 2147483647 h 1192"/>
              <a:gd name="T24" fmla="*/ 2147483647 w 8196"/>
              <a:gd name="T25" fmla="*/ 2147483647 h 1192"/>
              <a:gd name="T26" fmla="*/ 2147483647 w 8196"/>
              <a:gd name="T27" fmla="*/ 2147483647 h 1192"/>
              <a:gd name="T28" fmla="*/ 2147483647 w 8196"/>
              <a:gd name="T29" fmla="*/ 2147483647 h 1192"/>
              <a:gd name="T30" fmla="*/ 2147483647 w 8196"/>
              <a:gd name="T31" fmla="*/ 2147483647 h 1192"/>
              <a:gd name="T32" fmla="*/ 2147483647 w 8196"/>
              <a:gd name="T33" fmla="*/ 2147483647 h 1192"/>
              <a:gd name="T34" fmla="*/ 2147483647 w 8196"/>
              <a:gd name="T35" fmla="*/ 2147483647 h 1192"/>
              <a:gd name="T36" fmla="*/ 2147483647 w 8196"/>
              <a:gd name="T37" fmla="*/ 2147483647 h 1192"/>
              <a:gd name="T38" fmla="*/ 2147483647 w 8196"/>
              <a:gd name="T39" fmla="*/ 2147483647 h 1192"/>
              <a:gd name="T40" fmla="*/ 2147483647 w 8196"/>
              <a:gd name="T41" fmla="*/ 2147483647 h 1192"/>
              <a:gd name="T42" fmla="*/ 2147483647 w 8196"/>
              <a:gd name="T43" fmla="*/ 2147483647 h 1192"/>
              <a:gd name="T44" fmla="*/ 2147483647 w 8196"/>
              <a:gd name="T45" fmla="*/ 0 h 1192"/>
              <a:gd name="T46" fmla="*/ 2147483647 w 8196"/>
              <a:gd name="T47" fmla="*/ 2147483647 h 1192"/>
              <a:gd name="T48" fmla="*/ 2147483647 w 8196"/>
              <a:gd name="T49" fmla="*/ 2147483647 h 1192"/>
              <a:gd name="T50" fmla="*/ 2147483647 w 8196"/>
              <a:gd name="T51" fmla="*/ 2147483647 h 1192"/>
              <a:gd name="T52" fmla="*/ 2147483647 w 8196"/>
              <a:gd name="T53" fmla="*/ 2147483647 h 1192"/>
              <a:gd name="T54" fmla="*/ 2147483647 w 8196"/>
              <a:gd name="T55" fmla="*/ 2147483647 h 1192"/>
              <a:gd name="T56" fmla="*/ 2147483647 w 8196"/>
              <a:gd name="T57" fmla="*/ 2147483647 h 1192"/>
              <a:gd name="T58" fmla="*/ 2147483647 w 8196"/>
              <a:gd name="T59" fmla="*/ 2147483647 h 1192"/>
              <a:gd name="T60" fmla="*/ 2147483647 w 8196"/>
              <a:gd name="T61" fmla="*/ 2147483647 h 1192"/>
              <a:gd name="T62" fmla="*/ 0 w 8196"/>
              <a:gd name="T63" fmla="*/ 2147483647 h 1192"/>
              <a:gd name="T64" fmla="*/ 2147483647 w 8196"/>
              <a:gd name="T65" fmla="*/ 2147483647 h 1192"/>
              <a:gd name="T66" fmla="*/ 2147483647 w 8196"/>
              <a:gd name="T67" fmla="*/ 2147483647 h 1192"/>
              <a:gd name="T68" fmla="*/ 2147483647 w 8196"/>
              <a:gd name="T69" fmla="*/ 2147483647 h 1192"/>
              <a:gd name="T70" fmla="*/ 2147483647 w 8196"/>
              <a:gd name="T71" fmla="*/ 2147483647 h 1192"/>
            </a:gdLst>
            <a:ahLst/>
            <a:cxnLst/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510"/>
                </a:lnTo>
                <a:lnTo>
                  <a:pt x="8192" y="512"/>
                </a:lnTo>
                <a:close/>
              </a:path>
            </a:pathLst>
          </a:custGeom>
          <a:ln>
            <a:noFill/>
          </a:ln>
        </p:spPr>
        <p:txBody>
          <a:bodyPr wrap="none" rtlCol="0" anchor="ctr"/>
          <a:lstStyle/>
          <a:p>
            <a:pPr algn="ctr"/>
            <a:endParaRPr lang="zh-CN" altLang="en-US"/>
          </a:p>
        </p:txBody>
      </p:sp>
      <p:sp>
        <p:nvSpPr>
          <p:cNvPr id="3080" name="Заголовок 3079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1252537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lvl="0"/>
            <a:r>
              <a:rPr lang="en-US" altLang="en-US" dirty="0"/>
              <a:t>Образец заголовка</a:t>
            </a:r>
          </a:p>
        </p:txBody>
      </p:sp>
      <p:sp>
        <p:nvSpPr>
          <p:cNvPr id="3081" name="Текст 3080"/>
          <p:cNvSpPr>
            <a:spLocks noGrp="1"/>
          </p:cNvSpPr>
          <p:nvPr>
            <p:ph type="body" idx="1"/>
          </p:nvPr>
        </p:nvSpPr>
        <p:spPr>
          <a:xfrm>
            <a:off x="871538" y="2674938"/>
            <a:ext cx="7408862" cy="345122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lvl="0"/>
            <a:r>
              <a:rPr lang="en-US" altLang="en-US" dirty="0"/>
              <a:t>Образец текста</a:t>
            </a:r>
          </a:p>
          <a:p>
            <a:pPr lvl="1"/>
            <a:r>
              <a:rPr lang="en-US" altLang="en-US" dirty="0"/>
              <a:t>Второй уровень</a:t>
            </a:r>
          </a:p>
          <a:p>
            <a:pPr lvl="2"/>
            <a:r>
              <a:rPr lang="en-US" altLang="en-US" dirty="0"/>
              <a:t>Третий уровень</a:t>
            </a:r>
          </a:p>
          <a:p>
            <a:pPr lvl="3"/>
            <a:r>
              <a:rPr lang="en-US" altLang="en-US" dirty="0"/>
              <a:t>Четвертый уровень</a:t>
            </a:r>
          </a:p>
          <a:p>
            <a:pPr lvl="4"/>
            <a:r>
              <a:rPr lang="en-US" altLang="en-US" dirty="0"/>
              <a:t>Пятый уровень</a:t>
            </a:r>
          </a:p>
        </p:txBody>
      </p:sp>
      <p:sp>
        <p:nvSpPr>
          <p:cNvPr id="3082" name="Дата 3081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8" cy="3651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/>
            <a:fld id="{12FF1C42-D199-4082-1134-587298610EC3}" type="datetime15">
              <a:rPr lang="en-US" altLang="en-US" sz="1000" dirty="0">
                <a:solidFill>
                  <a:srgbClr val="073E87"/>
                </a:solidFill>
              </a:rPr>
              <a:t>15</a:t>
            </a:fld>
            <a:endParaRPr lang="en-US" altLang="en-US" sz="1000" dirty="0">
              <a:solidFill>
                <a:srgbClr val="073E87"/>
              </a:solidFill>
            </a:endParaRPr>
          </a:p>
        </p:txBody>
      </p:sp>
      <p:sp>
        <p:nvSpPr>
          <p:cNvPr id="3083" name="Нижний колонтитул 3082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en-US" altLang="en-US" sz="1000" dirty="0">
              <a:solidFill>
                <a:srgbClr val="073E87"/>
              </a:solidFill>
            </a:endParaRPr>
          </a:p>
        </p:txBody>
      </p:sp>
      <p:sp>
        <p:nvSpPr>
          <p:cNvPr id="3084" name="Номер слайда 3083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/>
            <a:fld id="{12FF1C42-D199-4084-1134-587298610EC3}" type="slidenum">
              <a:rPr lang="en-US" altLang="en-US" sz="1000" dirty="0">
                <a:solidFill>
                  <a:srgbClr val="073E87"/>
                </a:solidFill>
              </a:rPr>
              <a:t>‹#›</a:t>
            </a:fld>
            <a:endParaRPr lang="en-US" altLang="en-US" sz="1000" dirty="0">
              <a:solidFill>
                <a:srgbClr val="073E87"/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3123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95826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986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18893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18893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14785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54764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52727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75875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663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2708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30645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Скругленный прямоугольник 4097"/>
          <p:cNvSpPr>
            <a:spLocks/>
          </p:cNvSpPr>
          <p:nvPr/>
        </p:nvSpPr>
        <p:spPr>
          <a:xfrm>
            <a:off x="228600" y="228600"/>
            <a:ext cx="8696326" cy="1427163"/>
          </a:xfrm>
          <a:prstGeom prst="roundRect">
            <a:avLst>
              <a:gd name="adj" fmla="val 7134"/>
            </a:avLst>
          </a:prstGeom>
          <a:gradFill>
            <a:gsLst>
              <a:gs pos="0">
                <a:srgbClr val="0293E0"/>
              </a:gs>
              <a:gs pos="89999">
                <a:srgbClr val="83D3FE"/>
              </a:gs>
            </a:gsLst>
            <a:lin ang="5400000"/>
          </a:gradFill>
          <a:ln>
            <a:noFill/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</a:endParaRPr>
          </a:p>
        </p:txBody>
      </p:sp>
      <p:grpSp>
        <p:nvGrpSpPr>
          <p:cNvPr id="4099" name="Группа 4098"/>
          <p:cNvGrpSpPr>
            <a:grpSpLocks noChangeAspect="1"/>
          </p:cNvGrpSpPr>
          <p:nvPr/>
        </p:nvGrpSpPr>
        <p:grpSpPr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105" name="Полилиния 4104"/>
            <p:cNvSpPr>
              <a:spLocks/>
            </p:cNvSpPr>
            <p:nvPr/>
          </p:nvSpPr>
          <p:spPr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</a:gdLst>
              <a:ahLst/>
              <a:cxnLst/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rgbClr val="C6E7FC">
                <a:alpha val="29019"/>
              </a:srgbClr>
            </a:solidFill>
            <a:ln>
              <a:noFill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06" name="Полилиния 4105"/>
            <p:cNvSpPr>
              <a:spLocks/>
            </p:cNvSpPr>
            <p:nvPr/>
          </p:nvSpPr>
          <p:spPr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</a:gdLst>
              <a:ahLst/>
              <a:cxnLst/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rgbClr val="C6E7FC">
                <a:alpha val="39999"/>
              </a:srgbClr>
            </a:solidFill>
            <a:ln>
              <a:noFill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07" name="Полилиния 4106"/>
            <p:cNvSpPr>
              <a:spLocks/>
            </p:cNvSpPr>
            <p:nvPr/>
          </p:nvSpPr>
          <p:spPr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</a:gdLst>
              <a:ahLst/>
              <a:cxnLst/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08" name="Полилиния 4107"/>
            <p:cNvSpPr>
              <a:spLocks/>
            </p:cNvSpPr>
            <p:nvPr/>
          </p:nvSpPr>
          <p:spPr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</a:gdLst>
              <a:ahLst/>
              <a:cxnLst/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09" name="Полилиния 4108"/>
            <p:cNvSpPr>
              <a:spLocks/>
            </p:cNvSpPr>
            <p:nvPr/>
          </p:nvSpPr>
          <p:spPr>
            <a:xfrm>
              <a:off x="-3905251" y="4294188"/>
              <a:ext cx="13027839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</a:gdLst>
              <a:ahLst/>
              <a:cxnLst/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00" name="Заголовок 4099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1252537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lvl="0"/>
            <a:r>
              <a:rPr lang="en-US" altLang="en-US" dirty="0"/>
              <a:t>Образец заголовка</a:t>
            </a:r>
          </a:p>
        </p:txBody>
      </p:sp>
      <p:sp>
        <p:nvSpPr>
          <p:cNvPr id="4101" name="Текст 4100"/>
          <p:cNvSpPr>
            <a:spLocks noGrp="1"/>
          </p:cNvSpPr>
          <p:nvPr>
            <p:ph type="body" idx="1"/>
          </p:nvPr>
        </p:nvSpPr>
        <p:spPr>
          <a:xfrm>
            <a:off x="871538" y="2674938"/>
            <a:ext cx="7408862" cy="345122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lvl="0"/>
            <a:r>
              <a:rPr lang="en-US" altLang="en-US" dirty="0"/>
              <a:t>Образец текста</a:t>
            </a:r>
          </a:p>
          <a:p>
            <a:pPr lvl="1"/>
            <a:r>
              <a:rPr lang="en-US" altLang="en-US" dirty="0"/>
              <a:t>Второй уровень</a:t>
            </a:r>
          </a:p>
          <a:p>
            <a:pPr lvl="2"/>
            <a:r>
              <a:rPr lang="en-US" altLang="en-US" dirty="0"/>
              <a:t>Третий уровень</a:t>
            </a:r>
          </a:p>
          <a:p>
            <a:pPr lvl="3"/>
            <a:r>
              <a:rPr lang="en-US" altLang="en-US" dirty="0"/>
              <a:t>Четвертый уровень</a:t>
            </a:r>
          </a:p>
          <a:p>
            <a:pPr lvl="4"/>
            <a:r>
              <a:rPr lang="en-US" altLang="en-US" dirty="0"/>
              <a:t>Пятый уровень</a:t>
            </a:r>
          </a:p>
        </p:txBody>
      </p:sp>
      <p:sp>
        <p:nvSpPr>
          <p:cNvPr id="4102" name="Дата 4101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8" cy="3651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/>
            <a:fld id="{12FF1C42-D199-1006-1135-587298610EC3}" type="datetime15">
              <a:rPr lang="en-US" altLang="en-US" sz="1000" dirty="0">
                <a:solidFill>
                  <a:srgbClr val="073E87"/>
                </a:solidFill>
              </a:rPr>
              <a:t>15</a:t>
            </a:fld>
            <a:endParaRPr lang="en-US" altLang="en-US" sz="1000" dirty="0">
              <a:solidFill>
                <a:srgbClr val="073E87"/>
              </a:solidFill>
            </a:endParaRPr>
          </a:p>
        </p:txBody>
      </p:sp>
      <p:sp>
        <p:nvSpPr>
          <p:cNvPr id="4103" name="Нижний колонтитул 4102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en-US" altLang="en-US" sz="1000" dirty="0">
              <a:solidFill>
                <a:srgbClr val="073E87"/>
              </a:solidFill>
            </a:endParaRPr>
          </a:p>
        </p:txBody>
      </p:sp>
      <p:sp>
        <p:nvSpPr>
          <p:cNvPr id="4104" name="Номер слайда 4103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/>
            <a:fld id="{12FF1C42-D199-1008-1135-587298610EC3}" type="slidenum">
              <a:rPr lang="en-US" altLang="en-US" sz="1000" dirty="0">
                <a:solidFill>
                  <a:srgbClr val="073E87"/>
                </a:solidFill>
              </a:rPr>
              <a:t>‹#›</a:t>
            </a:fld>
            <a:endParaRPr lang="en-US" altLang="en-US" sz="1000" dirty="0">
              <a:solidFill>
                <a:srgbClr val="073E87"/>
              </a:solidFill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312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14785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95826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98697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18893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14785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54764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52727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75875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66363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2708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306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54764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Скругленный прямоугольник 5121"/>
          <p:cNvSpPr>
            <a:spLocks/>
          </p:cNvSpPr>
          <p:nvPr/>
        </p:nvSpPr>
        <p:spPr>
          <a:xfrm>
            <a:off x="228600" y="228600"/>
            <a:ext cx="8696326" cy="1427163"/>
          </a:xfrm>
          <a:prstGeom prst="roundRect">
            <a:avLst>
              <a:gd name="adj" fmla="val 7134"/>
            </a:avLst>
          </a:prstGeom>
          <a:gradFill>
            <a:gsLst>
              <a:gs pos="0">
                <a:srgbClr val="0293E0"/>
              </a:gs>
              <a:gs pos="89999">
                <a:srgbClr val="83D3FE"/>
              </a:gs>
            </a:gsLst>
            <a:lin ang="5400000"/>
          </a:gradFill>
          <a:ln>
            <a:noFill/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</a:endParaRPr>
          </a:p>
        </p:txBody>
      </p:sp>
      <p:grpSp>
        <p:nvGrpSpPr>
          <p:cNvPr id="5123" name="Группа 5122"/>
          <p:cNvGrpSpPr>
            <a:grpSpLocks noChangeAspect="1"/>
          </p:cNvGrpSpPr>
          <p:nvPr/>
        </p:nvGrpSpPr>
        <p:grpSpPr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5129" name="Полилиния 5128"/>
            <p:cNvSpPr>
              <a:spLocks/>
            </p:cNvSpPr>
            <p:nvPr/>
          </p:nvSpPr>
          <p:spPr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</a:gdLst>
              <a:ahLst/>
              <a:cxnLst/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rgbClr val="C6E7FC">
                <a:alpha val="29019"/>
              </a:srgbClr>
            </a:solidFill>
            <a:ln>
              <a:noFill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30" name="Полилиния 5129"/>
            <p:cNvSpPr>
              <a:spLocks/>
            </p:cNvSpPr>
            <p:nvPr/>
          </p:nvSpPr>
          <p:spPr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</a:gdLst>
              <a:ahLst/>
              <a:cxnLst/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rgbClr val="C6E7FC">
                <a:alpha val="39999"/>
              </a:srgbClr>
            </a:solidFill>
            <a:ln>
              <a:noFill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31" name="Полилиния 5130"/>
            <p:cNvSpPr>
              <a:spLocks/>
            </p:cNvSpPr>
            <p:nvPr/>
          </p:nvSpPr>
          <p:spPr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</a:gdLst>
              <a:ahLst/>
              <a:cxnLst/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32" name="Полилиния 5131"/>
            <p:cNvSpPr>
              <a:spLocks/>
            </p:cNvSpPr>
            <p:nvPr/>
          </p:nvSpPr>
          <p:spPr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</a:gdLst>
              <a:ahLst/>
              <a:cxnLst/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33" name="Полилиния 5132"/>
            <p:cNvSpPr>
              <a:spLocks/>
            </p:cNvSpPr>
            <p:nvPr/>
          </p:nvSpPr>
          <p:spPr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</a:gdLst>
              <a:ahLst/>
              <a:cxnLst/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124" name="Заголовок 5123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1252537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lvl="0"/>
            <a:r>
              <a:rPr lang="en-US" altLang="en-US" dirty="0"/>
              <a:t>Образец заголовка</a:t>
            </a:r>
          </a:p>
        </p:txBody>
      </p:sp>
      <p:sp>
        <p:nvSpPr>
          <p:cNvPr id="5125" name="Текст 5124"/>
          <p:cNvSpPr>
            <a:spLocks noGrp="1"/>
          </p:cNvSpPr>
          <p:nvPr>
            <p:ph type="body" idx="1"/>
          </p:nvPr>
        </p:nvSpPr>
        <p:spPr>
          <a:xfrm>
            <a:off x="871538" y="2674938"/>
            <a:ext cx="7408862" cy="345122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lvl="0"/>
            <a:r>
              <a:rPr lang="en-US" altLang="en-US" dirty="0"/>
              <a:t>Образец текста</a:t>
            </a:r>
          </a:p>
          <a:p>
            <a:pPr lvl="1"/>
            <a:r>
              <a:rPr lang="en-US" altLang="en-US" dirty="0"/>
              <a:t>Второй уровень</a:t>
            </a:r>
          </a:p>
          <a:p>
            <a:pPr lvl="2"/>
            <a:r>
              <a:rPr lang="en-US" altLang="en-US" dirty="0"/>
              <a:t>Третий уровень</a:t>
            </a:r>
          </a:p>
          <a:p>
            <a:pPr lvl="3"/>
            <a:r>
              <a:rPr lang="en-US" altLang="en-US" dirty="0"/>
              <a:t>Четвертый уровень</a:t>
            </a:r>
          </a:p>
          <a:p>
            <a:pPr lvl="4"/>
            <a:r>
              <a:rPr lang="en-US" altLang="en-US" dirty="0"/>
              <a:t>Пятый уровень</a:t>
            </a:r>
          </a:p>
        </p:txBody>
      </p:sp>
      <p:sp>
        <p:nvSpPr>
          <p:cNvPr id="5126" name="Дата 5125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8" cy="3651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/>
            <a:fld id="{12FF1C42-D199-2030-1136-587298610EC3}" type="datetime15">
              <a:rPr lang="en-US" altLang="en-US" sz="1000" dirty="0">
                <a:solidFill>
                  <a:srgbClr val="073E87"/>
                </a:solidFill>
              </a:rPr>
              <a:t>15</a:t>
            </a:fld>
            <a:endParaRPr lang="en-US" altLang="en-US" sz="1000" dirty="0">
              <a:solidFill>
                <a:srgbClr val="073E87"/>
              </a:solidFill>
            </a:endParaRPr>
          </a:p>
        </p:txBody>
      </p:sp>
      <p:sp>
        <p:nvSpPr>
          <p:cNvPr id="5127" name="Нижний колонтитул 5126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en-US" altLang="en-US" sz="1000" dirty="0">
              <a:solidFill>
                <a:srgbClr val="073E87"/>
              </a:solidFill>
            </a:endParaRPr>
          </a:p>
        </p:txBody>
      </p:sp>
      <p:sp>
        <p:nvSpPr>
          <p:cNvPr id="5128" name="Номер слайда 5127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/>
            <a:fld id="{12FF1C42-D199-2032-1136-587298610EC3}" type="slidenum">
              <a:rPr lang="en-US" altLang="en-US" sz="1000" dirty="0">
                <a:solidFill>
                  <a:srgbClr val="073E87"/>
                </a:solidFill>
              </a:rPr>
              <a:t>‹#›</a:t>
            </a:fld>
            <a:endParaRPr lang="en-US" altLang="en-US" sz="1000" dirty="0">
              <a:solidFill>
                <a:srgbClr val="073E87"/>
              </a:solidFill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31239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95826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98697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18893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14785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54764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52727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75875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663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52727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2708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30645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Скругленный прямоугольник 6145"/>
          <p:cNvSpPr>
            <a:spLocks/>
          </p:cNvSpPr>
          <p:nvPr/>
        </p:nvSpPr>
        <p:spPr>
          <a:xfrm>
            <a:off x="228600" y="228600"/>
            <a:ext cx="8696326" cy="6035675"/>
          </a:xfrm>
          <a:prstGeom prst="roundRect">
            <a:avLst>
              <a:gd name="adj" fmla="val 1273"/>
            </a:avLst>
          </a:prstGeom>
          <a:gradFill>
            <a:gsLst>
              <a:gs pos="0">
                <a:srgbClr val="0293E0"/>
              </a:gs>
              <a:gs pos="100000">
                <a:srgbClr val="83D3FE"/>
              </a:gs>
            </a:gsLst>
            <a:lin ang="5400000"/>
          </a:gradFill>
          <a:ln>
            <a:noFill/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</a:endParaRPr>
          </a:p>
        </p:txBody>
      </p:sp>
      <p:grpSp>
        <p:nvGrpSpPr>
          <p:cNvPr id="6147" name="Группа 6146"/>
          <p:cNvGrpSpPr>
            <a:grpSpLocks noChangeAspect="1"/>
          </p:cNvGrpSpPr>
          <p:nvPr/>
        </p:nvGrpSpPr>
        <p:grpSpPr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153" name="Полилиния 6152"/>
            <p:cNvSpPr>
              <a:spLocks/>
            </p:cNvSpPr>
            <p:nvPr/>
          </p:nvSpPr>
          <p:spPr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</a:gdLst>
              <a:ahLst/>
              <a:cxnLst/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rgbClr val="C6E7FC">
                <a:alpha val="29019"/>
              </a:srgbClr>
            </a:solidFill>
            <a:ln>
              <a:noFill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54" name="Полилиния 6153"/>
            <p:cNvSpPr>
              <a:spLocks/>
            </p:cNvSpPr>
            <p:nvPr/>
          </p:nvSpPr>
          <p:spPr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</a:gdLst>
              <a:ahLst/>
              <a:cxnLst/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rgbClr val="C6E7FC">
                <a:alpha val="39999"/>
              </a:srgbClr>
            </a:solidFill>
            <a:ln>
              <a:noFill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55" name="Полилиния 6154"/>
            <p:cNvSpPr>
              <a:spLocks/>
            </p:cNvSpPr>
            <p:nvPr/>
          </p:nvSpPr>
          <p:spPr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</a:gdLst>
              <a:ahLst/>
              <a:cxnLst/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56" name="Полилиния 6155"/>
            <p:cNvSpPr>
              <a:spLocks/>
            </p:cNvSpPr>
            <p:nvPr/>
          </p:nvSpPr>
          <p:spPr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</a:gdLst>
              <a:ahLst/>
              <a:cxnLst/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57" name="Полилиния 6156"/>
            <p:cNvSpPr>
              <a:spLocks/>
            </p:cNvSpPr>
            <p:nvPr/>
          </p:nvSpPr>
          <p:spPr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</a:gdLst>
              <a:ahLst/>
              <a:cxnLst/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148" name="Заголовок 6147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1252537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lvl="0"/>
            <a:r>
              <a:rPr lang="en-US" altLang="en-US" dirty="0"/>
              <a:t>Образец заголовка</a:t>
            </a:r>
          </a:p>
        </p:txBody>
      </p:sp>
      <p:sp>
        <p:nvSpPr>
          <p:cNvPr id="6149" name="Текст 6148"/>
          <p:cNvSpPr>
            <a:spLocks noGrp="1"/>
          </p:cNvSpPr>
          <p:nvPr>
            <p:ph type="body" idx="1"/>
          </p:nvPr>
        </p:nvSpPr>
        <p:spPr>
          <a:xfrm>
            <a:off x="871538" y="2674938"/>
            <a:ext cx="7408862" cy="345122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lvl="0"/>
            <a:r>
              <a:rPr lang="en-US" altLang="en-US" dirty="0"/>
              <a:t>Образец текста</a:t>
            </a:r>
          </a:p>
          <a:p>
            <a:pPr lvl="1"/>
            <a:r>
              <a:rPr lang="en-US" altLang="en-US" dirty="0"/>
              <a:t>Второй уровень</a:t>
            </a:r>
          </a:p>
          <a:p>
            <a:pPr lvl="2"/>
            <a:r>
              <a:rPr lang="en-US" altLang="en-US" dirty="0"/>
              <a:t>Третий уровень</a:t>
            </a:r>
          </a:p>
          <a:p>
            <a:pPr lvl="3"/>
            <a:r>
              <a:rPr lang="en-US" altLang="en-US" dirty="0"/>
              <a:t>Четвертый уровень</a:t>
            </a:r>
          </a:p>
          <a:p>
            <a:pPr lvl="4"/>
            <a:r>
              <a:rPr lang="en-US" altLang="en-US" dirty="0"/>
              <a:t>Пятый уровень</a:t>
            </a:r>
          </a:p>
        </p:txBody>
      </p:sp>
      <p:sp>
        <p:nvSpPr>
          <p:cNvPr id="6150" name="Дата 6149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8" cy="3651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/>
            <a:fld id="{12FF1C42-D199-3054-1137-587298610EC3}" type="datetime15">
              <a:rPr lang="en-US" altLang="en-US" sz="1000" dirty="0">
                <a:solidFill>
                  <a:srgbClr val="073E87"/>
                </a:solidFill>
              </a:rPr>
              <a:t>15</a:t>
            </a:fld>
            <a:endParaRPr lang="en-US" altLang="en-US" sz="1000" dirty="0">
              <a:solidFill>
                <a:srgbClr val="073E87"/>
              </a:solidFill>
            </a:endParaRPr>
          </a:p>
        </p:txBody>
      </p:sp>
      <p:sp>
        <p:nvSpPr>
          <p:cNvPr id="6151" name="Нижний колонтитул 6150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en-US" altLang="en-US" sz="1000" dirty="0">
              <a:solidFill>
                <a:srgbClr val="073E87"/>
              </a:solidFill>
            </a:endParaRPr>
          </a:p>
        </p:txBody>
      </p:sp>
      <p:sp>
        <p:nvSpPr>
          <p:cNvPr id="6152" name="Номер слайда 6151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/>
            <a:fld id="{12FF1C42-D199-3056-1137-587298610EC3}" type="slidenum">
              <a:rPr lang="en-US" altLang="en-US" sz="1000" dirty="0">
                <a:solidFill>
                  <a:srgbClr val="073E87"/>
                </a:solidFill>
              </a:rPr>
              <a:t>‹#›</a:t>
            </a:fld>
            <a:endParaRPr lang="en-US" altLang="en-US" sz="1000" dirty="0">
              <a:solidFill>
                <a:srgbClr val="073E87"/>
              </a:solidFill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31239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95826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98697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18893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14785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54764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527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75875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75875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66363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2708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30645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Скругленный прямоугольник 7169"/>
          <p:cNvSpPr>
            <a:spLocks/>
          </p:cNvSpPr>
          <p:nvPr/>
        </p:nvSpPr>
        <p:spPr>
          <a:xfrm>
            <a:off x="228600" y="228600"/>
            <a:ext cx="8696326" cy="1427163"/>
          </a:xfrm>
          <a:prstGeom prst="roundRect">
            <a:avLst>
              <a:gd name="adj" fmla="val 7134"/>
            </a:avLst>
          </a:prstGeom>
          <a:gradFill>
            <a:gsLst>
              <a:gs pos="0">
                <a:srgbClr val="0293E0"/>
              </a:gs>
              <a:gs pos="89999">
                <a:srgbClr val="83D3FE"/>
              </a:gs>
            </a:gsLst>
            <a:lin ang="5400000"/>
          </a:gradFill>
          <a:ln>
            <a:noFill/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</a:endParaRPr>
          </a:p>
        </p:txBody>
      </p:sp>
      <p:grpSp>
        <p:nvGrpSpPr>
          <p:cNvPr id="7171" name="Группа 7170"/>
          <p:cNvGrpSpPr>
            <a:grpSpLocks noChangeAspect="1"/>
          </p:cNvGrpSpPr>
          <p:nvPr/>
        </p:nvGrpSpPr>
        <p:grpSpPr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177" name="Полилиния 7176"/>
            <p:cNvSpPr>
              <a:spLocks/>
            </p:cNvSpPr>
            <p:nvPr/>
          </p:nvSpPr>
          <p:spPr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</a:gdLst>
              <a:ahLst/>
              <a:cxnLst/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rgbClr val="C6E7FC">
                <a:alpha val="29019"/>
              </a:srgbClr>
            </a:solidFill>
            <a:ln>
              <a:noFill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78" name="Полилиния 7177"/>
            <p:cNvSpPr>
              <a:spLocks/>
            </p:cNvSpPr>
            <p:nvPr/>
          </p:nvSpPr>
          <p:spPr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</a:gdLst>
              <a:ahLst/>
              <a:cxnLst/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rgbClr val="C6E7FC">
                <a:alpha val="39999"/>
              </a:srgbClr>
            </a:solidFill>
            <a:ln>
              <a:noFill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79" name="Полилиния 7178"/>
            <p:cNvSpPr>
              <a:spLocks/>
            </p:cNvSpPr>
            <p:nvPr/>
          </p:nvSpPr>
          <p:spPr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</a:gdLst>
              <a:ahLst/>
              <a:cxnLst/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80" name="Полилиния 7179"/>
            <p:cNvSpPr>
              <a:spLocks/>
            </p:cNvSpPr>
            <p:nvPr/>
          </p:nvSpPr>
          <p:spPr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</a:gdLst>
              <a:ahLst/>
              <a:cxnLst/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81" name="Полилиния 7180"/>
            <p:cNvSpPr>
              <a:spLocks/>
            </p:cNvSpPr>
            <p:nvPr/>
          </p:nvSpPr>
          <p:spPr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</a:gdLst>
              <a:ahLst/>
              <a:cxnLst/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172" name="Заголовок 7171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1252537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lvl="0"/>
            <a:r>
              <a:rPr lang="en-US" altLang="en-US" dirty="0"/>
              <a:t>Образец заголовка</a:t>
            </a:r>
          </a:p>
        </p:txBody>
      </p:sp>
      <p:sp>
        <p:nvSpPr>
          <p:cNvPr id="7173" name="Текст 7172"/>
          <p:cNvSpPr>
            <a:spLocks noGrp="1"/>
          </p:cNvSpPr>
          <p:nvPr>
            <p:ph type="body" idx="1"/>
          </p:nvPr>
        </p:nvSpPr>
        <p:spPr>
          <a:xfrm>
            <a:off x="871538" y="2674938"/>
            <a:ext cx="7408862" cy="345122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lvl="0"/>
            <a:r>
              <a:rPr lang="en-US" altLang="en-US" dirty="0"/>
              <a:t>Образец текста</a:t>
            </a:r>
          </a:p>
          <a:p>
            <a:pPr lvl="1"/>
            <a:r>
              <a:rPr lang="en-US" altLang="en-US" dirty="0"/>
              <a:t>Второй уровень</a:t>
            </a:r>
          </a:p>
          <a:p>
            <a:pPr lvl="2"/>
            <a:r>
              <a:rPr lang="en-US" altLang="en-US" dirty="0"/>
              <a:t>Третий уровень</a:t>
            </a:r>
          </a:p>
          <a:p>
            <a:pPr lvl="3"/>
            <a:r>
              <a:rPr lang="en-US" altLang="en-US" dirty="0"/>
              <a:t>Четвертый уровень</a:t>
            </a:r>
          </a:p>
          <a:p>
            <a:pPr lvl="4"/>
            <a:r>
              <a:rPr lang="en-US" altLang="en-US" dirty="0"/>
              <a:t>Пятый уровень</a:t>
            </a:r>
          </a:p>
        </p:txBody>
      </p:sp>
      <p:sp>
        <p:nvSpPr>
          <p:cNvPr id="7174" name="Дата 717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8" cy="3651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/>
            <a:fld id="{12FF1C42-D199-4078-1138-587298610EC3}" type="datetime15">
              <a:rPr lang="en-US" altLang="en-US" sz="1000" dirty="0">
                <a:solidFill>
                  <a:srgbClr val="073E87"/>
                </a:solidFill>
              </a:rPr>
              <a:t>15</a:t>
            </a:fld>
            <a:endParaRPr lang="en-US" altLang="en-US" sz="1000" dirty="0">
              <a:solidFill>
                <a:srgbClr val="073E87"/>
              </a:solidFill>
            </a:endParaRPr>
          </a:p>
        </p:txBody>
      </p:sp>
      <p:sp>
        <p:nvSpPr>
          <p:cNvPr id="7175" name="Нижний колонтитул 717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en-US" altLang="en-US" sz="1000" dirty="0">
              <a:solidFill>
                <a:srgbClr val="073E87"/>
              </a:solidFill>
            </a:endParaRPr>
          </a:p>
        </p:txBody>
      </p:sp>
      <p:sp>
        <p:nvSpPr>
          <p:cNvPr id="7176" name="Номер слайда 717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/>
            <a:fld id="{12FF1C42-D199-4080-1138-587298610EC3}" type="slidenum">
              <a:rPr lang="en-US" altLang="en-US" sz="1000" dirty="0">
                <a:solidFill>
                  <a:srgbClr val="073E87"/>
                </a:solidFill>
              </a:rPr>
              <a:t>‹#›</a:t>
            </a:fld>
            <a:endParaRPr lang="en-US" altLang="en-US" sz="1000" dirty="0">
              <a:solidFill>
                <a:srgbClr val="073E87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t>23.04.2016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663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Скругленный прямоугольник 1025"/>
          <p:cNvSpPr>
            <a:spLocks/>
          </p:cNvSpPr>
          <p:nvPr/>
        </p:nvSpPr>
        <p:spPr>
          <a:xfrm>
            <a:off x="228600" y="228600"/>
            <a:ext cx="8696326" cy="2468563"/>
          </a:xfrm>
          <a:prstGeom prst="roundRect">
            <a:avLst>
              <a:gd name="adj" fmla="val 3361"/>
            </a:avLst>
          </a:prstGeom>
          <a:gradFill>
            <a:gsLst>
              <a:gs pos="0">
                <a:srgbClr val="0293E0"/>
              </a:gs>
              <a:gs pos="89999">
                <a:srgbClr val="83D3FE"/>
              </a:gs>
            </a:gsLst>
            <a:lin ang="5400000"/>
          </a:gradFill>
          <a:ln>
            <a:noFill/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</a:endParaRPr>
          </a:p>
        </p:txBody>
      </p:sp>
      <p:grpSp>
        <p:nvGrpSpPr>
          <p:cNvPr id="1027" name="Группа 1026"/>
          <p:cNvGrpSpPr>
            <a:grpSpLocks noChangeAspect="1"/>
          </p:cNvGrpSpPr>
          <p:nvPr/>
        </p:nvGrpSpPr>
        <p:grpSpPr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033" name="Полилиния 1032"/>
            <p:cNvSpPr>
              <a:spLocks/>
            </p:cNvSpPr>
            <p:nvPr/>
          </p:nvSpPr>
          <p:spPr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</a:gdLst>
              <a:ahLst/>
              <a:cxnLst/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rgbClr val="C6E7FC">
                <a:alpha val="29019"/>
              </a:srgbClr>
            </a:solidFill>
            <a:ln>
              <a:noFill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4" name="Полилиния 1033"/>
            <p:cNvSpPr>
              <a:spLocks/>
            </p:cNvSpPr>
            <p:nvPr/>
          </p:nvSpPr>
          <p:spPr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</a:gdLst>
              <a:ahLst/>
              <a:cxnLst/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rgbClr val="C6E7FC">
                <a:alpha val="39999"/>
              </a:srgbClr>
            </a:solidFill>
            <a:ln>
              <a:noFill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5" name="Полилиния 1034"/>
            <p:cNvSpPr>
              <a:spLocks/>
            </p:cNvSpPr>
            <p:nvPr/>
          </p:nvSpPr>
          <p:spPr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</a:gdLst>
              <a:ahLst/>
              <a:cxnLst/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6" name="Полилиния 1035"/>
            <p:cNvSpPr>
              <a:spLocks/>
            </p:cNvSpPr>
            <p:nvPr/>
          </p:nvSpPr>
          <p:spPr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</a:gdLst>
              <a:ahLst/>
              <a:cxnLst/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7" name="Полилиния 1036"/>
            <p:cNvSpPr>
              <a:spLocks/>
            </p:cNvSpPr>
            <p:nvPr/>
          </p:nvSpPr>
          <p:spPr>
            <a:xfrm>
              <a:off x="-3905251" y="4294188"/>
              <a:ext cx="13027839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</a:gdLst>
              <a:ahLst/>
              <a:cxnLst/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28" name="Заголовок 1027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1252537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lvl="0"/>
            <a:r>
              <a:rPr lang="en-US" altLang="en-US" dirty="0"/>
              <a:t>Образец заголовка</a:t>
            </a:r>
          </a:p>
        </p:txBody>
      </p:sp>
      <p:sp>
        <p:nvSpPr>
          <p:cNvPr id="1029" name="Дата 1028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8" cy="3651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/>
            <a:fld id="{12FF1C42-D199-2029-1036-587298610EC3}" type="datetime15">
              <a:rPr lang="en-US" altLang="en-US" sz="1000" dirty="0">
                <a:solidFill>
                  <a:srgbClr val="073E87"/>
                </a:solidFill>
              </a:rPr>
              <a:t>15</a:t>
            </a:fld>
            <a:endParaRPr lang="en-US" altLang="en-US" sz="1000" dirty="0">
              <a:solidFill>
                <a:srgbClr val="073E87"/>
              </a:solidFill>
            </a:endParaRPr>
          </a:p>
        </p:txBody>
      </p:sp>
      <p:sp>
        <p:nvSpPr>
          <p:cNvPr id="1030" name="Нижний колонтитул 1029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en-US" altLang="en-US" sz="1000" dirty="0">
              <a:solidFill>
                <a:srgbClr val="073E87"/>
              </a:solidFill>
            </a:endParaRPr>
          </a:p>
        </p:txBody>
      </p:sp>
      <p:sp>
        <p:nvSpPr>
          <p:cNvPr id="1031" name="Номер слайда 1030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/>
            <a:fld id="{12FF1C42-D199-2031-1036-587298610EC3}" type="slidenum">
              <a:rPr lang="en-US" altLang="en-US" sz="1000" dirty="0">
                <a:solidFill>
                  <a:srgbClr val="073E87"/>
                </a:solidFill>
              </a:rPr>
              <a:t>‹#›</a:t>
            </a:fld>
            <a:endParaRPr lang="en-US" altLang="en-US" sz="1000" dirty="0">
              <a:solidFill>
                <a:srgbClr val="073E87"/>
              </a:solidFill>
            </a:endParaRPr>
          </a:p>
        </p:txBody>
      </p:sp>
      <p:sp>
        <p:nvSpPr>
          <p:cNvPr id="1032" name="Текст 1031"/>
          <p:cNvSpPr>
            <a:spLocks noGrp="1"/>
          </p:cNvSpPr>
          <p:nvPr>
            <p:ph type="body" idx="1"/>
          </p:nvPr>
        </p:nvSpPr>
        <p:spPr>
          <a:xfrm>
            <a:off x="871538" y="2674938"/>
            <a:ext cx="7408862" cy="345122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lvl="0"/>
            <a:r>
              <a:rPr lang="en-US" altLang="en-US" dirty="0"/>
              <a:t>Образец текста</a:t>
            </a:r>
          </a:p>
          <a:p>
            <a:pPr lvl="1"/>
            <a:r>
              <a:rPr lang="en-US" altLang="en-US" dirty="0"/>
              <a:t>Второй уровень</a:t>
            </a:r>
          </a:p>
          <a:p>
            <a:pPr lvl="2"/>
            <a:r>
              <a:rPr lang="en-US" altLang="en-US" dirty="0"/>
              <a:t>Третий уровень</a:t>
            </a:r>
          </a:p>
          <a:p>
            <a:pPr lvl="3"/>
            <a:r>
              <a:rPr lang="en-US" altLang="en-US" dirty="0"/>
              <a:t>Четвертый уровень</a:t>
            </a:r>
          </a:p>
          <a:p>
            <a:pPr lvl="4"/>
            <a:r>
              <a:rPr lang="en-US" altLang="en-US" dirty="0"/>
              <a:t>Пятый уровень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9124" r:id="rId1"/>
    <p:sldLayoutId id="2147489125" r:id="rId2"/>
    <p:sldLayoutId id="2147489126" r:id="rId3"/>
    <p:sldLayoutId id="2147489127" r:id="rId4"/>
    <p:sldLayoutId id="2147489128" r:id="rId5"/>
    <p:sldLayoutId id="2147489129" r:id="rId6"/>
    <p:sldLayoutId id="2147489130" r:id="rId7"/>
    <p:sldLayoutId id="2147489131" r:id="rId8"/>
    <p:sldLayoutId id="2147489132" r:id="rId9"/>
    <p:sldLayoutId id="2147489133" r:id="rId10"/>
    <p:sldLayoutId id="2147489134" r:id="rId11"/>
    <p:sldLayoutId id="2147489135" r:id="rId12"/>
  </p:sldLayoutIdLst>
  <p:txStyles>
    <p:titleStyle>
      <a:lvl1pPr marL="0" indent="0" algn="ctr" rtl="0" eaLnBrk="0" fontAlgn="base" hangingPunct="0">
        <a:lnSpc>
          <a:spcPct val="100000"/>
        </a:lnSpc>
        <a:spcBef>
          <a:spcPct val="0"/>
        </a:spcBef>
        <a:spcAft>
          <a:spcPct val="0"/>
        </a:spcAft>
        <a:buNone/>
        <a:defRPr sz="4400">
          <a:solidFill>
            <a:srgbClr val="FFFFFF"/>
          </a:solidFill>
          <a:latin typeface="Candara" charset="0"/>
        </a:defRPr>
      </a:lvl1pPr>
    </p:titleStyle>
    <p:bodyStyle>
      <a:lvl1pPr marL="273050" indent="-27305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31B6FD"/>
        </a:buClr>
        <a:buSzPct val="100000"/>
        <a:buFont typeface="Symbol" charset="2"/>
        <a:buChar char=""/>
        <a:defRPr sz="2400">
          <a:solidFill>
            <a:srgbClr val="073E87"/>
          </a:solidFill>
          <a:latin typeface="Candara" charset="0"/>
        </a:defRPr>
      </a:lvl1pPr>
      <a:lvl2pPr marL="576262" indent="-27305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31B6FD"/>
        </a:buClr>
        <a:buSzPct val="100000"/>
        <a:buFont typeface="Symbol" charset="2"/>
        <a:buChar char=""/>
        <a:defRPr sz="2200">
          <a:solidFill>
            <a:srgbClr val="073E87"/>
          </a:solidFill>
          <a:latin typeface="Candara" charset="0"/>
        </a:defRPr>
      </a:lvl2pPr>
      <a:lvl3pPr marL="855662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31B6FD"/>
        </a:buClr>
        <a:buSzPct val="100000"/>
        <a:buFont typeface="Symbol" charset="2"/>
        <a:buChar char=""/>
        <a:defRPr sz="2000">
          <a:solidFill>
            <a:srgbClr val="073E87"/>
          </a:solidFill>
          <a:latin typeface="Candara" charset="0"/>
        </a:defRPr>
      </a:lvl3pPr>
      <a:lvl4pPr marL="1143000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31B6FD"/>
        </a:buClr>
        <a:buSzPct val="100000"/>
        <a:buFont typeface="Symbol" charset="2"/>
        <a:buChar char=""/>
        <a:defRPr sz="1800">
          <a:solidFill>
            <a:srgbClr val="073E87"/>
          </a:solidFill>
          <a:latin typeface="Candara" charset="0"/>
        </a:defRPr>
      </a:lvl4pPr>
      <a:lvl5pPr marL="1462087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31B6FD"/>
        </a:buClr>
        <a:buSzPct val="100000"/>
        <a:buFont typeface="Symbol" charset="2"/>
        <a:buChar char=""/>
        <a:defRPr sz="1600">
          <a:solidFill>
            <a:srgbClr val="073E87"/>
          </a:solidFill>
          <a:latin typeface="Candara" charset="0"/>
        </a:defRPr>
      </a:lvl5pPr>
    </p:bodyStyle>
    <p:otherStyle>
      <a:lvl1pPr marL="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Candara" charset="0"/>
        </a:defRPr>
      </a:lvl1pPr>
      <a:lvl2pPr marL="4572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Candara" charset="0"/>
        </a:defRPr>
      </a:lvl2pPr>
      <a:lvl3pPr marL="9144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Candara" charset="0"/>
        </a:defRPr>
      </a:lvl3pPr>
      <a:lvl4pPr marL="13716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Candara" charset="0"/>
        </a:defRPr>
      </a:lvl4pPr>
      <a:lvl5pPr marL="18288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Candara" charset="0"/>
        </a:defRPr>
      </a:lvl5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Скругленный прямоугольник 2049"/>
          <p:cNvSpPr>
            <a:spLocks/>
          </p:cNvSpPr>
          <p:nvPr/>
        </p:nvSpPr>
        <p:spPr>
          <a:xfrm>
            <a:off x="228600" y="228600"/>
            <a:ext cx="8696326" cy="6035675"/>
          </a:xfrm>
          <a:prstGeom prst="roundRect">
            <a:avLst>
              <a:gd name="adj" fmla="val 1273"/>
            </a:avLst>
          </a:prstGeom>
          <a:gradFill>
            <a:gsLst>
              <a:gs pos="0">
                <a:srgbClr val="0293E0"/>
              </a:gs>
              <a:gs pos="100000">
                <a:srgbClr val="83D3FE"/>
              </a:gs>
            </a:gsLst>
            <a:lin ang="5400000"/>
          </a:gradFill>
          <a:ln>
            <a:noFill/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</a:endParaRPr>
          </a:p>
        </p:txBody>
      </p:sp>
      <p:grpSp>
        <p:nvGrpSpPr>
          <p:cNvPr id="2051" name="Группа 2050"/>
          <p:cNvGrpSpPr>
            <a:grpSpLocks noChangeAspect="1"/>
          </p:cNvGrpSpPr>
          <p:nvPr/>
        </p:nvGrpSpPr>
        <p:grpSpPr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2057" name="Полилиния 2056"/>
            <p:cNvSpPr>
              <a:spLocks/>
            </p:cNvSpPr>
            <p:nvPr/>
          </p:nvSpPr>
          <p:spPr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</a:gdLst>
              <a:ahLst/>
              <a:cxnLst/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rgbClr val="C6E7FC">
                <a:alpha val="29019"/>
              </a:srgbClr>
            </a:solidFill>
            <a:ln>
              <a:noFill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58" name="Полилиния 2057"/>
            <p:cNvSpPr>
              <a:spLocks/>
            </p:cNvSpPr>
            <p:nvPr/>
          </p:nvSpPr>
          <p:spPr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</a:gdLst>
              <a:ahLst/>
              <a:cxnLst/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rgbClr val="C6E7FC">
                <a:alpha val="39999"/>
              </a:srgbClr>
            </a:solidFill>
            <a:ln>
              <a:noFill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59" name="Полилиния 2058"/>
            <p:cNvSpPr>
              <a:spLocks/>
            </p:cNvSpPr>
            <p:nvPr/>
          </p:nvSpPr>
          <p:spPr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</a:gdLst>
              <a:ahLst/>
              <a:cxnLst/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60" name="Полилиния 2059"/>
            <p:cNvSpPr>
              <a:spLocks/>
            </p:cNvSpPr>
            <p:nvPr/>
          </p:nvSpPr>
          <p:spPr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</a:gdLst>
              <a:ahLst/>
              <a:cxnLst/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61" name="Полилиния 2060"/>
            <p:cNvSpPr>
              <a:spLocks/>
            </p:cNvSpPr>
            <p:nvPr/>
          </p:nvSpPr>
          <p:spPr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</a:gdLst>
              <a:ahLst/>
              <a:cxnLst/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52" name="Заголовок 2051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1252537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lvl="0"/>
            <a:r>
              <a:rPr lang="en-US" altLang="en-US" dirty="0"/>
              <a:t>Образец заголовка</a:t>
            </a:r>
          </a:p>
        </p:txBody>
      </p:sp>
      <p:sp>
        <p:nvSpPr>
          <p:cNvPr id="2053" name="Текст 2052"/>
          <p:cNvSpPr>
            <a:spLocks noGrp="1"/>
          </p:cNvSpPr>
          <p:nvPr>
            <p:ph type="body" idx="1"/>
          </p:nvPr>
        </p:nvSpPr>
        <p:spPr>
          <a:xfrm>
            <a:off x="871538" y="2674938"/>
            <a:ext cx="7408862" cy="345122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lvl="0"/>
            <a:r>
              <a:rPr lang="en-US" altLang="en-US" dirty="0"/>
              <a:t>Образец текста</a:t>
            </a:r>
          </a:p>
          <a:p>
            <a:pPr lvl="1"/>
            <a:r>
              <a:rPr lang="en-US" altLang="en-US" dirty="0"/>
              <a:t>Второй уровень</a:t>
            </a:r>
          </a:p>
          <a:p>
            <a:pPr lvl="2"/>
            <a:r>
              <a:rPr lang="en-US" altLang="en-US" dirty="0"/>
              <a:t>Третий уровень</a:t>
            </a:r>
          </a:p>
          <a:p>
            <a:pPr lvl="3"/>
            <a:r>
              <a:rPr lang="en-US" altLang="en-US" dirty="0"/>
              <a:t>Четвертый уровень</a:t>
            </a:r>
          </a:p>
          <a:p>
            <a:pPr lvl="4"/>
            <a:r>
              <a:rPr lang="en-US" altLang="en-US" dirty="0"/>
              <a:t>Пятый уровень</a:t>
            </a:r>
          </a:p>
        </p:txBody>
      </p:sp>
      <p:sp>
        <p:nvSpPr>
          <p:cNvPr id="2054" name="Дата 205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8" cy="3651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/>
            <a:fld id="{12FF1C42-D199-3054-1133-587298610EC3}" type="datetime15">
              <a:rPr lang="en-US" altLang="en-US" sz="1000" dirty="0">
                <a:solidFill>
                  <a:srgbClr val="073E87"/>
                </a:solidFill>
              </a:rPr>
              <a:t>15</a:t>
            </a:fld>
            <a:endParaRPr lang="en-US" altLang="en-US" sz="1000" dirty="0">
              <a:solidFill>
                <a:srgbClr val="073E87"/>
              </a:solidFill>
            </a:endParaRPr>
          </a:p>
        </p:txBody>
      </p:sp>
      <p:sp>
        <p:nvSpPr>
          <p:cNvPr id="2055" name="Нижний колонтитул 205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en-US" altLang="en-US" sz="1000" dirty="0">
              <a:solidFill>
                <a:srgbClr val="073E87"/>
              </a:solidFill>
            </a:endParaRPr>
          </a:p>
        </p:txBody>
      </p:sp>
      <p:sp>
        <p:nvSpPr>
          <p:cNvPr id="2056" name="Номер слайда 205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/>
            <a:fld id="{12FF1C42-D199-3056-1133-587298610EC3}" type="slidenum">
              <a:rPr lang="en-US" altLang="en-US" sz="1000" dirty="0">
                <a:solidFill>
                  <a:srgbClr val="073E87"/>
                </a:solidFill>
              </a:rPr>
              <a:t>‹#›</a:t>
            </a:fld>
            <a:endParaRPr lang="en-US" altLang="en-US" sz="1000" dirty="0">
              <a:solidFill>
                <a:srgbClr val="073E87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9100" r:id="rId1"/>
    <p:sldLayoutId id="2147489101" r:id="rId2"/>
    <p:sldLayoutId id="2147489102" r:id="rId3"/>
    <p:sldLayoutId id="2147489103" r:id="rId4"/>
    <p:sldLayoutId id="2147489104" r:id="rId5"/>
    <p:sldLayoutId id="2147489105" r:id="rId6"/>
    <p:sldLayoutId id="2147489106" r:id="rId7"/>
    <p:sldLayoutId id="2147489107" r:id="rId8"/>
    <p:sldLayoutId id="2147489108" r:id="rId9"/>
    <p:sldLayoutId id="2147489109" r:id="rId10"/>
    <p:sldLayoutId id="2147489110" r:id="rId11"/>
    <p:sldLayoutId id="2147489111" r:id="rId12"/>
  </p:sldLayoutIdLst>
  <p:txStyles>
    <p:titleStyle>
      <a:lvl1pPr marL="0" indent="0" algn="ctr" rtl="0" eaLnBrk="0" fontAlgn="base" hangingPunct="0">
        <a:lnSpc>
          <a:spcPct val="100000"/>
        </a:lnSpc>
        <a:spcBef>
          <a:spcPct val="0"/>
        </a:spcBef>
        <a:spcAft>
          <a:spcPct val="0"/>
        </a:spcAft>
        <a:buNone/>
        <a:defRPr sz="4400">
          <a:solidFill>
            <a:srgbClr val="FFFFFF"/>
          </a:solidFill>
          <a:latin typeface="Candara" charset="0"/>
        </a:defRPr>
      </a:lvl1pPr>
    </p:titleStyle>
    <p:bodyStyle>
      <a:lvl1pPr marL="273050" indent="-27305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31B6FD"/>
        </a:buClr>
        <a:buSzPct val="100000"/>
        <a:buFont typeface="Symbol" charset="2"/>
        <a:buChar char=""/>
        <a:defRPr sz="2400">
          <a:solidFill>
            <a:srgbClr val="073E87"/>
          </a:solidFill>
          <a:latin typeface="Candara" charset="0"/>
        </a:defRPr>
      </a:lvl1pPr>
      <a:lvl2pPr marL="576262" indent="-27305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31B6FD"/>
        </a:buClr>
        <a:buSzPct val="100000"/>
        <a:buFont typeface="Symbol" charset="2"/>
        <a:buChar char=""/>
        <a:defRPr sz="2200">
          <a:solidFill>
            <a:srgbClr val="073E87"/>
          </a:solidFill>
          <a:latin typeface="Candara" charset="0"/>
        </a:defRPr>
      </a:lvl2pPr>
      <a:lvl3pPr marL="855662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31B6FD"/>
        </a:buClr>
        <a:buSzPct val="100000"/>
        <a:buFont typeface="Symbol" charset="2"/>
        <a:buChar char=""/>
        <a:defRPr sz="2000">
          <a:solidFill>
            <a:srgbClr val="073E87"/>
          </a:solidFill>
          <a:latin typeface="Candara" charset="0"/>
        </a:defRPr>
      </a:lvl3pPr>
      <a:lvl4pPr marL="1143000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31B6FD"/>
        </a:buClr>
        <a:buSzPct val="100000"/>
        <a:buFont typeface="Symbol" charset="2"/>
        <a:buChar char=""/>
        <a:defRPr sz="1800">
          <a:solidFill>
            <a:srgbClr val="073E87"/>
          </a:solidFill>
          <a:latin typeface="Candara" charset="0"/>
        </a:defRPr>
      </a:lvl4pPr>
      <a:lvl5pPr marL="1462087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31B6FD"/>
        </a:buClr>
        <a:buSzPct val="100000"/>
        <a:buFont typeface="Symbol" charset="2"/>
        <a:buChar char=""/>
        <a:defRPr sz="1600">
          <a:solidFill>
            <a:srgbClr val="073E87"/>
          </a:solidFill>
          <a:latin typeface="Candara" charset="0"/>
        </a:defRPr>
      </a:lvl5pPr>
    </p:bodyStyle>
    <p:otherStyle>
      <a:lvl1pPr marL="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Candara" charset="0"/>
        </a:defRPr>
      </a:lvl1pPr>
      <a:lvl2pPr marL="4572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Candara" charset="0"/>
        </a:defRPr>
      </a:lvl2pPr>
      <a:lvl3pPr marL="9144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Candara" charset="0"/>
        </a:defRPr>
      </a:lvl3pPr>
      <a:lvl4pPr marL="13716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Candara" charset="0"/>
        </a:defRPr>
      </a:lvl4pPr>
      <a:lvl5pPr marL="18288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Candara" charset="0"/>
        </a:defRPr>
      </a:lvl5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Скругленный прямоугольник 3073"/>
          <p:cNvSpPr>
            <a:spLocks/>
          </p:cNvSpPr>
          <p:nvPr/>
        </p:nvSpPr>
        <p:spPr>
          <a:xfrm>
            <a:off x="228600" y="228600"/>
            <a:ext cx="8696326" cy="4737100"/>
          </a:xfrm>
          <a:prstGeom prst="roundRect">
            <a:avLst>
              <a:gd name="adj" fmla="val 1273"/>
            </a:avLst>
          </a:prstGeom>
          <a:gradFill>
            <a:gsLst>
              <a:gs pos="0">
                <a:srgbClr val="0293E0"/>
              </a:gs>
              <a:gs pos="100000">
                <a:srgbClr val="83D3FE"/>
              </a:gs>
            </a:gsLst>
            <a:lin ang="5400000"/>
          </a:gradFill>
          <a:ln>
            <a:noFill/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</a:endParaRPr>
          </a:p>
        </p:txBody>
      </p:sp>
      <p:sp>
        <p:nvSpPr>
          <p:cNvPr id="3075" name="Полилиния 3074"/>
          <p:cNvSpPr>
            <a:spLocks/>
          </p:cNvSpPr>
          <p:nvPr/>
        </p:nvSpPr>
        <p:spPr>
          <a:xfrm>
            <a:off x="6046788" y="4203700"/>
            <a:ext cx="2876550" cy="714375"/>
          </a:xfrm>
          <a:custGeom>
            <a:avLst/>
            <a:gdLst>
              <a:gd name="T0" fmla="*/ 2147483647 w 2706"/>
              <a:gd name="T1" fmla="*/ 0 h 640"/>
              <a:gd name="T2" fmla="*/ 2147483647 w 2706"/>
              <a:gd name="T3" fmla="*/ 0 h 640"/>
              <a:gd name="T4" fmla="*/ 2147483647 w 2706"/>
              <a:gd name="T5" fmla="*/ 2147483647 h 640"/>
              <a:gd name="T6" fmla="*/ 2147483647 w 2706"/>
              <a:gd name="T7" fmla="*/ 2147483647 h 640"/>
              <a:gd name="T8" fmla="*/ 2147483647 w 2706"/>
              <a:gd name="T9" fmla="*/ 2147483647 h 640"/>
              <a:gd name="T10" fmla="*/ 2147483647 w 2706"/>
              <a:gd name="T11" fmla="*/ 2147483647 h 640"/>
              <a:gd name="T12" fmla="*/ 2147483647 w 2706"/>
              <a:gd name="T13" fmla="*/ 2147483647 h 640"/>
              <a:gd name="T14" fmla="*/ 2147483647 w 2706"/>
              <a:gd name="T15" fmla="*/ 2147483647 h 640"/>
              <a:gd name="T16" fmla="*/ 2147483647 w 2706"/>
              <a:gd name="T17" fmla="*/ 2147483647 h 640"/>
              <a:gd name="T18" fmla="*/ 2147483647 w 2706"/>
              <a:gd name="T19" fmla="*/ 2147483647 h 640"/>
              <a:gd name="T20" fmla="*/ 2147483647 w 2706"/>
              <a:gd name="T21" fmla="*/ 2147483647 h 640"/>
              <a:gd name="T22" fmla="*/ 2147483647 w 2706"/>
              <a:gd name="T23" fmla="*/ 2147483647 h 640"/>
              <a:gd name="T24" fmla="*/ 2147483647 w 2706"/>
              <a:gd name="T25" fmla="*/ 2147483647 h 640"/>
              <a:gd name="T26" fmla="*/ 2147483647 w 2706"/>
              <a:gd name="T27" fmla="*/ 2147483647 h 640"/>
              <a:gd name="T28" fmla="*/ 2147483647 w 2706"/>
              <a:gd name="T29" fmla="*/ 2147483647 h 640"/>
              <a:gd name="T30" fmla="*/ 2147483647 w 2706"/>
              <a:gd name="T31" fmla="*/ 2147483647 h 640"/>
              <a:gd name="T32" fmla="*/ 2147483647 w 2706"/>
              <a:gd name="T33" fmla="*/ 2147483647 h 640"/>
              <a:gd name="T34" fmla="*/ 2147483647 w 2706"/>
              <a:gd name="T35" fmla="*/ 2147483647 h 640"/>
              <a:gd name="T36" fmla="*/ 0 w 2706"/>
              <a:gd name="T37" fmla="*/ 2147483647 h 640"/>
              <a:gd name="T38" fmla="*/ 0 w 2706"/>
              <a:gd name="T39" fmla="*/ 2147483647 h 640"/>
              <a:gd name="T40" fmla="*/ 2147483647 w 2706"/>
              <a:gd name="T41" fmla="*/ 2147483647 h 640"/>
              <a:gd name="T42" fmla="*/ 2147483647 w 2706"/>
              <a:gd name="T43" fmla="*/ 2147483647 h 640"/>
              <a:gd name="T44" fmla="*/ 2147483647 w 2706"/>
              <a:gd name="T45" fmla="*/ 2147483647 h 640"/>
              <a:gd name="T46" fmla="*/ 2147483647 w 2706"/>
              <a:gd name="T47" fmla="*/ 2147483647 h 640"/>
              <a:gd name="T48" fmla="*/ 2147483647 w 2706"/>
              <a:gd name="T49" fmla="*/ 2147483647 h 640"/>
              <a:gd name="T50" fmla="*/ 2147483647 w 2706"/>
              <a:gd name="T51" fmla="*/ 2147483647 h 640"/>
              <a:gd name="T52" fmla="*/ 2147483647 w 2706"/>
              <a:gd name="T53" fmla="*/ 2147483647 h 640"/>
              <a:gd name="T54" fmla="*/ 2147483647 w 2706"/>
              <a:gd name="T55" fmla="*/ 2147483647 h 640"/>
              <a:gd name="T56" fmla="*/ 2147483647 w 2706"/>
              <a:gd name="T57" fmla="*/ 2147483647 h 640"/>
              <a:gd name="T58" fmla="*/ 2147483647 w 2706"/>
              <a:gd name="T59" fmla="*/ 2147483647 h 640"/>
              <a:gd name="T60" fmla="*/ 2147483647 w 2706"/>
              <a:gd name="T61" fmla="*/ 2147483647 h 640"/>
              <a:gd name="T62" fmla="*/ 2147483647 w 2706"/>
              <a:gd name="T63" fmla="*/ 2147483647 h 640"/>
              <a:gd name="T64" fmla="*/ 2147483647 w 2706"/>
              <a:gd name="T65" fmla="*/ 2147483647 h 640"/>
              <a:gd name="T66" fmla="*/ 2147483647 w 2706"/>
              <a:gd name="T67" fmla="*/ 2147483647 h 640"/>
              <a:gd name="T68" fmla="*/ 2147483647 w 2706"/>
              <a:gd name="T69" fmla="*/ 2147483647 h 640"/>
              <a:gd name="T70" fmla="*/ 2147483647 w 2706"/>
              <a:gd name="T71" fmla="*/ 2147483647 h 640"/>
              <a:gd name="T72" fmla="*/ 2147483647 w 2706"/>
              <a:gd name="T73" fmla="*/ 2147483647 h 640"/>
              <a:gd name="T74" fmla="*/ 2147483647 w 2706"/>
              <a:gd name="T75" fmla="*/ 2147483647 h 640"/>
              <a:gd name="T76" fmla="*/ 2147483647 w 2706"/>
              <a:gd name="T77" fmla="*/ 2147483647 h 640"/>
              <a:gd name="T78" fmla="*/ 2147483647 w 2706"/>
              <a:gd name="T79" fmla="*/ 2147483647 h 640"/>
              <a:gd name="T80" fmla="*/ 2147483647 w 2706"/>
              <a:gd name="T81" fmla="*/ 2147483647 h 640"/>
              <a:gd name="T82" fmla="*/ 2147483647 w 2706"/>
              <a:gd name="T83" fmla="*/ 2147483647 h 640"/>
              <a:gd name="T84" fmla="*/ 2147483647 w 2706"/>
              <a:gd name="T85" fmla="*/ 2147483647 h 640"/>
              <a:gd name="T86" fmla="*/ 2147483647 w 2706"/>
              <a:gd name="T87" fmla="*/ 2147483647 h 640"/>
              <a:gd name="T88" fmla="*/ 2147483647 w 2706"/>
              <a:gd name="T89" fmla="*/ 2147483647 h 640"/>
              <a:gd name="T90" fmla="*/ 2147483647 w 2706"/>
              <a:gd name="T91" fmla="*/ 2147483647 h 640"/>
              <a:gd name="T92" fmla="*/ 2147483647 w 2706"/>
              <a:gd name="T93" fmla="*/ 2147483647 h 640"/>
              <a:gd name="T94" fmla="*/ 2147483647 w 2706"/>
              <a:gd name="T95" fmla="*/ 2147483647 h 640"/>
              <a:gd name="T96" fmla="*/ 2147483647 w 2706"/>
              <a:gd name="T97" fmla="*/ 2147483647 h 640"/>
              <a:gd name="T98" fmla="*/ 2147483647 w 2706"/>
              <a:gd name="T99" fmla="*/ 2147483647 h 640"/>
              <a:gd name="T100" fmla="*/ 2147483647 w 2706"/>
              <a:gd name="T101" fmla="*/ 2147483647 h 640"/>
              <a:gd name="T102" fmla="*/ 2147483647 w 2706"/>
              <a:gd name="T103" fmla="*/ 2147483647 h 640"/>
              <a:gd name="T104" fmla="*/ 2147483647 w 2706"/>
              <a:gd name="T105" fmla="*/ 2147483647 h 640"/>
              <a:gd name="T106" fmla="*/ 2147483647 w 2706"/>
              <a:gd name="T107" fmla="*/ 0 h 640"/>
              <a:gd name="T108" fmla="*/ 2147483647 w 2706"/>
              <a:gd name="T109" fmla="*/ 0 h 640"/>
              <a:gd name="T110" fmla="*/ 2147483647 w 2706"/>
              <a:gd name="T111" fmla="*/ 0 h 640"/>
              <a:gd name="T112" fmla="*/ 2147483647 w 2706"/>
              <a:gd name="T113" fmla="*/ 0 h 640"/>
            </a:gdLst>
            <a:ahLst/>
            <a:cxnLst/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6" y="388"/>
                </a:lnTo>
                <a:lnTo>
                  <a:pt x="2706" y="0"/>
                </a:lnTo>
                <a:lnTo>
                  <a:pt x="2700" y="0"/>
                </a:lnTo>
                <a:close/>
              </a:path>
            </a:pathLst>
          </a:custGeom>
          <a:solidFill>
            <a:srgbClr val="C6E7FC">
              <a:alpha val="29019"/>
            </a:srgbClr>
          </a:solidFill>
          <a:ln>
            <a:noFill/>
          </a:ln>
        </p:spPr>
        <p:txBody>
          <a:bodyPr wrap="none" rtlCol="0" anchor="ctr"/>
          <a:lstStyle/>
          <a:p>
            <a:pPr algn="ctr"/>
            <a:endParaRPr lang="zh-CN" altLang="en-US"/>
          </a:p>
        </p:txBody>
      </p:sp>
      <p:sp>
        <p:nvSpPr>
          <p:cNvPr id="3076" name="Полилиния 3075"/>
          <p:cNvSpPr>
            <a:spLocks/>
          </p:cNvSpPr>
          <p:nvPr/>
        </p:nvSpPr>
        <p:spPr>
          <a:xfrm>
            <a:off x="2619375" y="4075113"/>
            <a:ext cx="5545138" cy="850900"/>
          </a:xfrm>
          <a:custGeom>
            <a:avLst/>
            <a:gdLst>
              <a:gd name="T0" fmla="*/ 2147483647 w 5216"/>
              <a:gd name="T1" fmla="*/ 2147483647 h 762"/>
              <a:gd name="T2" fmla="*/ 2147483647 w 5216"/>
              <a:gd name="T3" fmla="*/ 2147483647 h 762"/>
              <a:gd name="T4" fmla="*/ 2147483647 w 5216"/>
              <a:gd name="T5" fmla="*/ 2147483647 h 762"/>
              <a:gd name="T6" fmla="*/ 2147483647 w 5216"/>
              <a:gd name="T7" fmla="*/ 2147483647 h 762"/>
              <a:gd name="T8" fmla="*/ 2147483647 w 5216"/>
              <a:gd name="T9" fmla="*/ 2147483647 h 762"/>
              <a:gd name="T10" fmla="*/ 2147483647 w 5216"/>
              <a:gd name="T11" fmla="*/ 2147483647 h 762"/>
              <a:gd name="T12" fmla="*/ 2147483647 w 5216"/>
              <a:gd name="T13" fmla="*/ 2147483647 h 762"/>
              <a:gd name="T14" fmla="*/ 2147483647 w 5216"/>
              <a:gd name="T15" fmla="*/ 2147483647 h 762"/>
              <a:gd name="T16" fmla="*/ 2147483647 w 5216"/>
              <a:gd name="T17" fmla="*/ 2147483647 h 762"/>
              <a:gd name="T18" fmla="*/ 2147483647 w 5216"/>
              <a:gd name="T19" fmla="*/ 2147483647 h 762"/>
              <a:gd name="T20" fmla="*/ 2147483647 w 5216"/>
              <a:gd name="T21" fmla="*/ 2147483647 h 762"/>
              <a:gd name="T22" fmla="*/ 2147483647 w 5216"/>
              <a:gd name="T23" fmla="*/ 2147483647 h 762"/>
              <a:gd name="T24" fmla="*/ 2147483647 w 5216"/>
              <a:gd name="T25" fmla="*/ 2147483647 h 762"/>
              <a:gd name="T26" fmla="*/ 2147483647 w 5216"/>
              <a:gd name="T27" fmla="*/ 0 h 762"/>
              <a:gd name="T28" fmla="*/ 2147483647 w 5216"/>
              <a:gd name="T29" fmla="*/ 2147483647 h 762"/>
              <a:gd name="T30" fmla="*/ 2147483647 w 5216"/>
              <a:gd name="T31" fmla="*/ 2147483647 h 762"/>
              <a:gd name="T32" fmla="*/ 0 w 5216"/>
              <a:gd name="T33" fmla="*/ 2147483647 h 762"/>
              <a:gd name="T34" fmla="*/ 2147483647 w 5216"/>
              <a:gd name="T35" fmla="*/ 2147483647 h 762"/>
              <a:gd name="T36" fmla="*/ 2147483647 w 5216"/>
              <a:gd name="T37" fmla="*/ 2147483647 h 762"/>
              <a:gd name="T38" fmla="*/ 2147483647 w 5216"/>
              <a:gd name="T39" fmla="*/ 2147483647 h 762"/>
              <a:gd name="T40" fmla="*/ 2147483647 w 5216"/>
              <a:gd name="T41" fmla="*/ 2147483647 h 762"/>
              <a:gd name="T42" fmla="*/ 2147483647 w 5216"/>
              <a:gd name="T43" fmla="*/ 2147483647 h 762"/>
              <a:gd name="T44" fmla="*/ 2147483647 w 5216"/>
              <a:gd name="T45" fmla="*/ 2147483647 h 762"/>
              <a:gd name="T46" fmla="*/ 2147483647 w 5216"/>
              <a:gd name="T47" fmla="*/ 2147483647 h 762"/>
              <a:gd name="T48" fmla="*/ 2147483647 w 5216"/>
              <a:gd name="T49" fmla="*/ 2147483647 h 762"/>
              <a:gd name="T50" fmla="*/ 2147483647 w 5216"/>
              <a:gd name="T51" fmla="*/ 2147483647 h 762"/>
              <a:gd name="T52" fmla="*/ 2147483647 w 5216"/>
              <a:gd name="T53" fmla="*/ 2147483647 h 762"/>
              <a:gd name="T54" fmla="*/ 2147483647 w 5216"/>
              <a:gd name="T55" fmla="*/ 2147483647 h 762"/>
              <a:gd name="T56" fmla="*/ 2147483647 w 5216"/>
              <a:gd name="T57" fmla="*/ 2147483647 h 762"/>
              <a:gd name="T58" fmla="*/ 2147483647 w 5216"/>
              <a:gd name="T59" fmla="*/ 2147483647 h 762"/>
              <a:gd name="T60" fmla="*/ 2147483647 w 5216"/>
              <a:gd name="T61" fmla="*/ 2147483647 h 762"/>
              <a:gd name="T62" fmla="*/ 2147483647 w 5216"/>
              <a:gd name="T63" fmla="*/ 2147483647 h 762"/>
              <a:gd name="T64" fmla="*/ 2147483647 w 5216"/>
              <a:gd name="T65" fmla="*/ 2147483647 h 762"/>
              <a:gd name="T66" fmla="*/ 2147483647 w 5216"/>
              <a:gd name="T67" fmla="*/ 2147483647 h 762"/>
              <a:gd name="T68" fmla="*/ 2147483647 w 5216"/>
              <a:gd name="T69" fmla="*/ 2147483647 h 762"/>
              <a:gd name="T70" fmla="*/ 2147483647 w 5216"/>
              <a:gd name="T71" fmla="*/ 2147483647 h 762"/>
            </a:gdLst>
            <a:ahLst/>
            <a:cxnLst/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close/>
              </a:path>
            </a:pathLst>
          </a:custGeom>
          <a:solidFill>
            <a:srgbClr val="C6E7FC">
              <a:alpha val="39999"/>
            </a:srgbClr>
          </a:solidFill>
          <a:ln>
            <a:noFill/>
          </a:ln>
        </p:spPr>
        <p:txBody>
          <a:bodyPr wrap="none" rtlCol="0" anchor="ctr"/>
          <a:lstStyle/>
          <a:p>
            <a:pPr algn="ctr"/>
            <a:endParaRPr lang="zh-CN" altLang="en-US"/>
          </a:p>
        </p:txBody>
      </p:sp>
      <p:sp>
        <p:nvSpPr>
          <p:cNvPr id="3077" name="Полилиния 3076"/>
          <p:cNvSpPr>
            <a:spLocks/>
          </p:cNvSpPr>
          <p:nvPr/>
        </p:nvSpPr>
        <p:spPr>
          <a:xfrm>
            <a:off x="2828925" y="4087813"/>
            <a:ext cx="5467350" cy="774700"/>
          </a:xfrm>
          <a:custGeom>
            <a:avLst/>
            <a:gdLst>
              <a:gd name="T0" fmla="*/ 0 w 5144"/>
              <a:gd name="T1" fmla="*/ 2147483647 h 694"/>
              <a:gd name="T2" fmla="*/ 0 w 5144"/>
              <a:gd name="T3" fmla="*/ 2147483647 h 694"/>
              <a:gd name="T4" fmla="*/ 2147483647 w 5144"/>
              <a:gd name="T5" fmla="*/ 2147483647 h 694"/>
              <a:gd name="T6" fmla="*/ 2147483647 w 5144"/>
              <a:gd name="T7" fmla="*/ 2147483647 h 694"/>
              <a:gd name="T8" fmla="*/ 2147483647 w 5144"/>
              <a:gd name="T9" fmla="*/ 2147483647 h 694"/>
              <a:gd name="T10" fmla="*/ 2147483647 w 5144"/>
              <a:gd name="T11" fmla="*/ 2147483647 h 694"/>
              <a:gd name="T12" fmla="*/ 2147483647 w 5144"/>
              <a:gd name="T13" fmla="*/ 2147483647 h 694"/>
              <a:gd name="T14" fmla="*/ 2147483647 w 5144"/>
              <a:gd name="T15" fmla="*/ 2147483647 h 694"/>
              <a:gd name="T16" fmla="*/ 2147483647 w 5144"/>
              <a:gd name="T17" fmla="*/ 2147483647 h 694"/>
              <a:gd name="T18" fmla="*/ 2147483647 w 5144"/>
              <a:gd name="T19" fmla="*/ 2147483647 h 694"/>
              <a:gd name="T20" fmla="*/ 2147483647 w 5144"/>
              <a:gd name="T21" fmla="*/ 2147483647 h 694"/>
              <a:gd name="T22" fmla="*/ 2147483647 w 5144"/>
              <a:gd name="T23" fmla="*/ 2147483647 h 694"/>
              <a:gd name="T24" fmla="*/ 2147483647 w 5144"/>
              <a:gd name="T25" fmla="*/ 0 h 694"/>
              <a:gd name="T26" fmla="*/ 2147483647 w 5144"/>
              <a:gd name="T27" fmla="*/ 2147483647 h 694"/>
              <a:gd name="T28" fmla="*/ 2147483647 w 5144"/>
              <a:gd name="T29" fmla="*/ 2147483647 h 694"/>
              <a:gd name="T30" fmla="*/ 2147483647 w 5144"/>
              <a:gd name="T31" fmla="*/ 2147483647 h 694"/>
              <a:gd name="T32" fmla="*/ 2147483647 w 5144"/>
              <a:gd name="T33" fmla="*/ 2147483647 h 694"/>
              <a:gd name="T34" fmla="*/ 2147483647 w 5144"/>
              <a:gd name="T35" fmla="*/ 2147483647 h 694"/>
              <a:gd name="T36" fmla="*/ 2147483647 w 5144"/>
              <a:gd name="T37" fmla="*/ 2147483647 h 694"/>
              <a:gd name="T38" fmla="*/ 2147483647 w 5144"/>
              <a:gd name="T39" fmla="*/ 2147483647 h 694"/>
              <a:gd name="T40" fmla="*/ 2147483647 w 5144"/>
              <a:gd name="T41" fmla="*/ 2147483647 h 694"/>
              <a:gd name="T42" fmla="*/ 2147483647 w 5144"/>
              <a:gd name="T43" fmla="*/ 2147483647 h 694"/>
              <a:gd name="T44" fmla="*/ 2147483647 w 5144"/>
              <a:gd name="T45" fmla="*/ 2147483647 h 694"/>
              <a:gd name="T46" fmla="*/ 2147483647 w 5144"/>
              <a:gd name="T47" fmla="*/ 2147483647 h 694"/>
              <a:gd name="T48" fmla="*/ 2147483647 w 5144"/>
              <a:gd name="T49" fmla="*/ 2147483647 h 694"/>
              <a:gd name="T50" fmla="*/ 2147483647 w 5144"/>
              <a:gd name="T51" fmla="*/ 2147483647 h 694"/>
              <a:gd name="T52" fmla="*/ 2147483647 w 5144"/>
              <a:gd name="T53" fmla="*/ 2147483647 h 694"/>
              <a:gd name="T54" fmla="*/ 2147483647 w 5144"/>
              <a:gd name="T55" fmla="*/ 2147483647 h 694"/>
              <a:gd name="T56" fmla="*/ 2147483647 w 5144"/>
              <a:gd name="T57" fmla="*/ 2147483647 h 694"/>
              <a:gd name="T58" fmla="*/ 2147483647 w 5144"/>
              <a:gd name="T59" fmla="*/ 2147483647 h 694"/>
              <a:gd name="T60" fmla="*/ 2147483647 w 5144"/>
              <a:gd name="T61" fmla="*/ 2147483647 h 694"/>
            </a:gdLst>
            <a:ahLst/>
            <a:cxnLst/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</a:ln>
        </p:spPr>
        <p:txBody>
          <a:bodyPr wrap="none" rtlCol="0" anchor="ctr"/>
          <a:lstStyle/>
          <a:p>
            <a:pPr algn="ctr"/>
            <a:endParaRPr lang="zh-CN" altLang="en-US"/>
          </a:p>
        </p:txBody>
      </p:sp>
      <p:sp>
        <p:nvSpPr>
          <p:cNvPr id="3078" name="Полилиния 3077"/>
          <p:cNvSpPr>
            <a:spLocks/>
          </p:cNvSpPr>
          <p:nvPr/>
        </p:nvSpPr>
        <p:spPr>
          <a:xfrm>
            <a:off x="5610225" y="4073525"/>
            <a:ext cx="3306763" cy="652463"/>
          </a:xfrm>
          <a:custGeom>
            <a:avLst/>
            <a:gdLst>
              <a:gd name="T0" fmla="*/ 0 w 3112"/>
              <a:gd name="T1" fmla="*/ 2147483647 h 584"/>
              <a:gd name="T2" fmla="*/ 0 w 3112"/>
              <a:gd name="T3" fmla="*/ 2147483647 h 584"/>
              <a:gd name="T4" fmla="*/ 2147483647 w 3112"/>
              <a:gd name="T5" fmla="*/ 2147483647 h 584"/>
              <a:gd name="T6" fmla="*/ 2147483647 w 3112"/>
              <a:gd name="T7" fmla="*/ 2147483647 h 584"/>
              <a:gd name="T8" fmla="*/ 2147483647 w 3112"/>
              <a:gd name="T9" fmla="*/ 2147483647 h 584"/>
              <a:gd name="T10" fmla="*/ 2147483647 w 3112"/>
              <a:gd name="T11" fmla="*/ 2147483647 h 584"/>
              <a:gd name="T12" fmla="*/ 2147483647 w 3112"/>
              <a:gd name="T13" fmla="*/ 2147483647 h 584"/>
              <a:gd name="T14" fmla="*/ 2147483647 w 3112"/>
              <a:gd name="T15" fmla="*/ 2147483647 h 584"/>
              <a:gd name="T16" fmla="*/ 2147483647 w 3112"/>
              <a:gd name="T17" fmla="*/ 2147483647 h 584"/>
              <a:gd name="T18" fmla="*/ 2147483647 w 3112"/>
              <a:gd name="T19" fmla="*/ 2147483647 h 584"/>
              <a:gd name="T20" fmla="*/ 2147483647 w 3112"/>
              <a:gd name="T21" fmla="*/ 2147483647 h 584"/>
              <a:gd name="T22" fmla="*/ 2147483647 w 3112"/>
              <a:gd name="T23" fmla="*/ 2147483647 h 584"/>
              <a:gd name="T24" fmla="*/ 2147483647 w 3112"/>
              <a:gd name="T25" fmla="*/ 2147483647 h 584"/>
              <a:gd name="T26" fmla="*/ 2147483647 w 3112"/>
              <a:gd name="T27" fmla="*/ 2147483647 h 584"/>
              <a:gd name="T28" fmla="*/ 2147483647 w 3112"/>
              <a:gd name="T29" fmla="*/ 2147483647 h 584"/>
              <a:gd name="T30" fmla="*/ 2147483647 w 3112"/>
              <a:gd name="T31" fmla="*/ 2147483647 h 584"/>
              <a:gd name="T32" fmla="*/ 2147483647 w 3112"/>
              <a:gd name="T33" fmla="*/ 2147483647 h 584"/>
              <a:gd name="T34" fmla="*/ 2147483647 w 3112"/>
              <a:gd name="T35" fmla="*/ 2147483647 h 584"/>
              <a:gd name="T36" fmla="*/ 2147483647 w 3112"/>
              <a:gd name="T37" fmla="*/ 2147483647 h 584"/>
              <a:gd name="T38" fmla="*/ 2147483647 w 3112"/>
              <a:gd name="T39" fmla="*/ 0 h 584"/>
            </a:gdLst>
            <a:ahLst/>
            <a:cxnLst/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</a:ln>
        </p:spPr>
        <p:txBody>
          <a:bodyPr wrap="none" rtlCol="0" anchor="ctr"/>
          <a:lstStyle/>
          <a:p>
            <a:pPr algn="ctr"/>
            <a:endParaRPr lang="zh-CN" altLang="en-US"/>
          </a:p>
        </p:txBody>
      </p:sp>
      <p:sp>
        <p:nvSpPr>
          <p:cNvPr id="3079" name="Полилиния 3078"/>
          <p:cNvSpPr>
            <a:spLocks/>
          </p:cNvSpPr>
          <p:nvPr/>
        </p:nvSpPr>
        <p:spPr>
          <a:xfrm>
            <a:off x="211138" y="4059238"/>
            <a:ext cx="8723312" cy="1328737"/>
          </a:xfrm>
          <a:custGeom>
            <a:avLst/>
            <a:gdLst>
              <a:gd name="T0" fmla="*/ 2147483647 w 8196"/>
              <a:gd name="T1" fmla="*/ 2147483647 h 1192"/>
              <a:gd name="T2" fmla="*/ 2147483647 w 8196"/>
              <a:gd name="T3" fmla="*/ 2147483647 h 1192"/>
              <a:gd name="T4" fmla="*/ 2147483647 w 8196"/>
              <a:gd name="T5" fmla="*/ 2147483647 h 1192"/>
              <a:gd name="T6" fmla="*/ 2147483647 w 8196"/>
              <a:gd name="T7" fmla="*/ 2147483647 h 1192"/>
              <a:gd name="T8" fmla="*/ 2147483647 w 8196"/>
              <a:gd name="T9" fmla="*/ 2147483647 h 1192"/>
              <a:gd name="T10" fmla="*/ 2147483647 w 8196"/>
              <a:gd name="T11" fmla="*/ 2147483647 h 1192"/>
              <a:gd name="T12" fmla="*/ 2147483647 w 8196"/>
              <a:gd name="T13" fmla="*/ 2147483647 h 1192"/>
              <a:gd name="T14" fmla="*/ 2147483647 w 8196"/>
              <a:gd name="T15" fmla="*/ 2147483647 h 1192"/>
              <a:gd name="T16" fmla="*/ 2147483647 w 8196"/>
              <a:gd name="T17" fmla="*/ 2147483647 h 1192"/>
              <a:gd name="T18" fmla="*/ 2147483647 w 8196"/>
              <a:gd name="T19" fmla="*/ 2147483647 h 1192"/>
              <a:gd name="T20" fmla="*/ 2147483647 w 8196"/>
              <a:gd name="T21" fmla="*/ 2147483647 h 1192"/>
              <a:gd name="T22" fmla="*/ 2147483647 w 8196"/>
              <a:gd name="T23" fmla="*/ 2147483647 h 1192"/>
              <a:gd name="T24" fmla="*/ 2147483647 w 8196"/>
              <a:gd name="T25" fmla="*/ 2147483647 h 1192"/>
              <a:gd name="T26" fmla="*/ 2147483647 w 8196"/>
              <a:gd name="T27" fmla="*/ 2147483647 h 1192"/>
              <a:gd name="T28" fmla="*/ 2147483647 w 8196"/>
              <a:gd name="T29" fmla="*/ 2147483647 h 1192"/>
              <a:gd name="T30" fmla="*/ 2147483647 w 8196"/>
              <a:gd name="T31" fmla="*/ 2147483647 h 1192"/>
              <a:gd name="T32" fmla="*/ 2147483647 w 8196"/>
              <a:gd name="T33" fmla="*/ 2147483647 h 1192"/>
              <a:gd name="T34" fmla="*/ 2147483647 w 8196"/>
              <a:gd name="T35" fmla="*/ 2147483647 h 1192"/>
              <a:gd name="T36" fmla="*/ 2147483647 w 8196"/>
              <a:gd name="T37" fmla="*/ 2147483647 h 1192"/>
              <a:gd name="T38" fmla="*/ 2147483647 w 8196"/>
              <a:gd name="T39" fmla="*/ 2147483647 h 1192"/>
              <a:gd name="T40" fmla="*/ 2147483647 w 8196"/>
              <a:gd name="T41" fmla="*/ 2147483647 h 1192"/>
              <a:gd name="T42" fmla="*/ 2147483647 w 8196"/>
              <a:gd name="T43" fmla="*/ 2147483647 h 1192"/>
              <a:gd name="T44" fmla="*/ 2147483647 w 8196"/>
              <a:gd name="T45" fmla="*/ 0 h 1192"/>
              <a:gd name="T46" fmla="*/ 2147483647 w 8196"/>
              <a:gd name="T47" fmla="*/ 2147483647 h 1192"/>
              <a:gd name="T48" fmla="*/ 2147483647 w 8196"/>
              <a:gd name="T49" fmla="*/ 2147483647 h 1192"/>
              <a:gd name="T50" fmla="*/ 2147483647 w 8196"/>
              <a:gd name="T51" fmla="*/ 2147483647 h 1192"/>
              <a:gd name="T52" fmla="*/ 2147483647 w 8196"/>
              <a:gd name="T53" fmla="*/ 2147483647 h 1192"/>
              <a:gd name="T54" fmla="*/ 2147483647 w 8196"/>
              <a:gd name="T55" fmla="*/ 2147483647 h 1192"/>
              <a:gd name="T56" fmla="*/ 2147483647 w 8196"/>
              <a:gd name="T57" fmla="*/ 2147483647 h 1192"/>
              <a:gd name="T58" fmla="*/ 2147483647 w 8196"/>
              <a:gd name="T59" fmla="*/ 2147483647 h 1192"/>
              <a:gd name="T60" fmla="*/ 2147483647 w 8196"/>
              <a:gd name="T61" fmla="*/ 2147483647 h 1192"/>
              <a:gd name="T62" fmla="*/ 0 w 8196"/>
              <a:gd name="T63" fmla="*/ 2147483647 h 1192"/>
              <a:gd name="T64" fmla="*/ 2147483647 w 8196"/>
              <a:gd name="T65" fmla="*/ 2147483647 h 1192"/>
              <a:gd name="T66" fmla="*/ 2147483647 w 8196"/>
              <a:gd name="T67" fmla="*/ 2147483647 h 1192"/>
              <a:gd name="T68" fmla="*/ 2147483647 w 8196"/>
              <a:gd name="T69" fmla="*/ 2147483647 h 1192"/>
              <a:gd name="T70" fmla="*/ 2147483647 w 8196"/>
              <a:gd name="T71" fmla="*/ 2147483647 h 1192"/>
            </a:gdLst>
            <a:ahLst/>
            <a:cxnLst/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510"/>
                </a:lnTo>
                <a:lnTo>
                  <a:pt x="8192" y="512"/>
                </a:lnTo>
                <a:close/>
              </a:path>
            </a:pathLst>
          </a:custGeom>
          <a:ln>
            <a:noFill/>
          </a:ln>
        </p:spPr>
        <p:txBody>
          <a:bodyPr wrap="none" rtlCol="0" anchor="ctr"/>
          <a:lstStyle/>
          <a:p>
            <a:pPr algn="ctr"/>
            <a:endParaRPr lang="zh-CN" altLang="en-US"/>
          </a:p>
        </p:txBody>
      </p:sp>
      <p:sp>
        <p:nvSpPr>
          <p:cNvPr id="3080" name="Заголовок 3079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1252537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lvl="0"/>
            <a:r>
              <a:rPr lang="en-US" altLang="en-US" dirty="0"/>
              <a:t>Образец заголовка</a:t>
            </a:r>
          </a:p>
        </p:txBody>
      </p:sp>
      <p:sp>
        <p:nvSpPr>
          <p:cNvPr id="3081" name="Текст 3080"/>
          <p:cNvSpPr>
            <a:spLocks noGrp="1"/>
          </p:cNvSpPr>
          <p:nvPr>
            <p:ph type="body" idx="1"/>
          </p:nvPr>
        </p:nvSpPr>
        <p:spPr>
          <a:xfrm>
            <a:off x="871538" y="2674938"/>
            <a:ext cx="7408862" cy="345122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lvl="0"/>
            <a:r>
              <a:rPr lang="en-US" altLang="en-US" dirty="0"/>
              <a:t>Образец текста</a:t>
            </a:r>
          </a:p>
          <a:p>
            <a:pPr lvl="1"/>
            <a:r>
              <a:rPr lang="en-US" altLang="en-US" dirty="0"/>
              <a:t>Второй уровень</a:t>
            </a:r>
          </a:p>
          <a:p>
            <a:pPr lvl="2"/>
            <a:r>
              <a:rPr lang="en-US" altLang="en-US" dirty="0"/>
              <a:t>Третий уровень</a:t>
            </a:r>
          </a:p>
          <a:p>
            <a:pPr lvl="3"/>
            <a:r>
              <a:rPr lang="en-US" altLang="en-US" dirty="0"/>
              <a:t>Четвертый уровень</a:t>
            </a:r>
          </a:p>
          <a:p>
            <a:pPr lvl="4"/>
            <a:r>
              <a:rPr lang="en-US" altLang="en-US" dirty="0"/>
              <a:t>Пятый уровень</a:t>
            </a:r>
          </a:p>
        </p:txBody>
      </p:sp>
      <p:sp>
        <p:nvSpPr>
          <p:cNvPr id="3082" name="Дата 3081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8" cy="3651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/>
            <a:fld id="{12FF1C42-D199-4082-1134-587298610EC3}" type="datetime15">
              <a:rPr lang="en-US" altLang="en-US" sz="1000" dirty="0">
                <a:solidFill>
                  <a:srgbClr val="073E87"/>
                </a:solidFill>
              </a:rPr>
              <a:t>15</a:t>
            </a:fld>
            <a:endParaRPr lang="en-US" altLang="en-US" sz="1000" dirty="0">
              <a:solidFill>
                <a:srgbClr val="073E87"/>
              </a:solidFill>
            </a:endParaRPr>
          </a:p>
        </p:txBody>
      </p:sp>
      <p:sp>
        <p:nvSpPr>
          <p:cNvPr id="3083" name="Нижний колонтитул 3082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en-US" altLang="en-US" sz="1000" dirty="0">
              <a:solidFill>
                <a:srgbClr val="073E87"/>
              </a:solidFill>
            </a:endParaRPr>
          </a:p>
        </p:txBody>
      </p:sp>
      <p:sp>
        <p:nvSpPr>
          <p:cNvPr id="3084" name="Номер слайда 3083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/>
            <a:fld id="{12FF1C42-D199-4084-1134-587298610EC3}" type="slidenum">
              <a:rPr lang="en-US" altLang="en-US" sz="1000" dirty="0">
                <a:solidFill>
                  <a:srgbClr val="073E87"/>
                </a:solidFill>
              </a:rPr>
              <a:t>‹#›</a:t>
            </a:fld>
            <a:endParaRPr lang="en-US" altLang="en-US" sz="1000" dirty="0">
              <a:solidFill>
                <a:srgbClr val="073E87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9136" r:id="rId1"/>
    <p:sldLayoutId id="2147489137" r:id="rId2"/>
    <p:sldLayoutId id="2147489138" r:id="rId3"/>
    <p:sldLayoutId id="2147489139" r:id="rId4"/>
    <p:sldLayoutId id="2147489140" r:id="rId5"/>
    <p:sldLayoutId id="2147489141" r:id="rId6"/>
    <p:sldLayoutId id="2147489142" r:id="rId7"/>
    <p:sldLayoutId id="2147489143" r:id="rId8"/>
    <p:sldLayoutId id="2147489144" r:id="rId9"/>
    <p:sldLayoutId id="2147489145" r:id="rId10"/>
    <p:sldLayoutId id="2147489146" r:id="rId11"/>
    <p:sldLayoutId id="2147489147" r:id="rId12"/>
  </p:sldLayoutIdLst>
  <p:txStyles>
    <p:titleStyle>
      <a:lvl1pPr marL="0" indent="0" algn="ctr" rtl="0" eaLnBrk="0" fontAlgn="base" hangingPunct="0">
        <a:lnSpc>
          <a:spcPct val="100000"/>
        </a:lnSpc>
        <a:spcBef>
          <a:spcPct val="0"/>
        </a:spcBef>
        <a:spcAft>
          <a:spcPct val="0"/>
        </a:spcAft>
        <a:buNone/>
        <a:defRPr sz="4400">
          <a:solidFill>
            <a:srgbClr val="FFFFFF"/>
          </a:solidFill>
          <a:latin typeface="Candara" charset="0"/>
        </a:defRPr>
      </a:lvl1pPr>
    </p:titleStyle>
    <p:bodyStyle>
      <a:lvl1pPr marL="273050" indent="-27305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31B6FD"/>
        </a:buClr>
        <a:buSzPct val="100000"/>
        <a:buFont typeface="Symbol" charset="2"/>
        <a:buChar char=""/>
        <a:defRPr sz="2400">
          <a:solidFill>
            <a:srgbClr val="073E87"/>
          </a:solidFill>
          <a:latin typeface="Candara" charset="0"/>
        </a:defRPr>
      </a:lvl1pPr>
      <a:lvl2pPr marL="576262" indent="-27305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31B6FD"/>
        </a:buClr>
        <a:buSzPct val="100000"/>
        <a:buFont typeface="Symbol" charset="2"/>
        <a:buChar char=""/>
        <a:defRPr sz="2200">
          <a:solidFill>
            <a:srgbClr val="073E87"/>
          </a:solidFill>
          <a:latin typeface="Candara" charset="0"/>
        </a:defRPr>
      </a:lvl2pPr>
      <a:lvl3pPr marL="855662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31B6FD"/>
        </a:buClr>
        <a:buSzPct val="100000"/>
        <a:buFont typeface="Symbol" charset="2"/>
        <a:buChar char=""/>
        <a:defRPr sz="2000">
          <a:solidFill>
            <a:srgbClr val="073E87"/>
          </a:solidFill>
          <a:latin typeface="Candara" charset="0"/>
        </a:defRPr>
      </a:lvl3pPr>
      <a:lvl4pPr marL="1143000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31B6FD"/>
        </a:buClr>
        <a:buSzPct val="100000"/>
        <a:buFont typeface="Symbol" charset="2"/>
        <a:buChar char=""/>
        <a:defRPr sz="1800">
          <a:solidFill>
            <a:srgbClr val="073E87"/>
          </a:solidFill>
          <a:latin typeface="Candara" charset="0"/>
        </a:defRPr>
      </a:lvl4pPr>
      <a:lvl5pPr marL="1462087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31B6FD"/>
        </a:buClr>
        <a:buSzPct val="100000"/>
        <a:buFont typeface="Symbol" charset="2"/>
        <a:buChar char=""/>
        <a:defRPr sz="1600">
          <a:solidFill>
            <a:srgbClr val="073E87"/>
          </a:solidFill>
          <a:latin typeface="Candara" charset="0"/>
        </a:defRPr>
      </a:lvl5pPr>
    </p:bodyStyle>
    <p:otherStyle>
      <a:lvl1pPr marL="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Candara" charset="0"/>
        </a:defRPr>
      </a:lvl1pPr>
      <a:lvl2pPr marL="4572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Candara" charset="0"/>
        </a:defRPr>
      </a:lvl2pPr>
      <a:lvl3pPr marL="9144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Candara" charset="0"/>
        </a:defRPr>
      </a:lvl3pPr>
      <a:lvl4pPr marL="13716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Candara" charset="0"/>
        </a:defRPr>
      </a:lvl4pPr>
      <a:lvl5pPr marL="18288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Candara" charset="0"/>
        </a:defRPr>
      </a:lvl5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Скругленный прямоугольник 4097"/>
          <p:cNvSpPr>
            <a:spLocks/>
          </p:cNvSpPr>
          <p:nvPr/>
        </p:nvSpPr>
        <p:spPr>
          <a:xfrm>
            <a:off x="228600" y="228600"/>
            <a:ext cx="8696326" cy="1427163"/>
          </a:xfrm>
          <a:prstGeom prst="roundRect">
            <a:avLst>
              <a:gd name="adj" fmla="val 7134"/>
            </a:avLst>
          </a:prstGeom>
          <a:gradFill>
            <a:gsLst>
              <a:gs pos="0">
                <a:srgbClr val="0293E0"/>
              </a:gs>
              <a:gs pos="89999">
                <a:srgbClr val="83D3FE"/>
              </a:gs>
            </a:gsLst>
            <a:lin ang="5400000"/>
          </a:gradFill>
          <a:ln>
            <a:noFill/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</a:endParaRPr>
          </a:p>
        </p:txBody>
      </p:sp>
      <p:grpSp>
        <p:nvGrpSpPr>
          <p:cNvPr id="4099" name="Группа 4098"/>
          <p:cNvGrpSpPr>
            <a:grpSpLocks noChangeAspect="1"/>
          </p:cNvGrpSpPr>
          <p:nvPr/>
        </p:nvGrpSpPr>
        <p:grpSpPr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105" name="Полилиния 4104"/>
            <p:cNvSpPr>
              <a:spLocks/>
            </p:cNvSpPr>
            <p:nvPr/>
          </p:nvSpPr>
          <p:spPr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</a:gdLst>
              <a:ahLst/>
              <a:cxnLst/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rgbClr val="C6E7FC">
                <a:alpha val="29019"/>
              </a:srgbClr>
            </a:solidFill>
            <a:ln>
              <a:noFill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06" name="Полилиния 4105"/>
            <p:cNvSpPr>
              <a:spLocks/>
            </p:cNvSpPr>
            <p:nvPr/>
          </p:nvSpPr>
          <p:spPr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</a:gdLst>
              <a:ahLst/>
              <a:cxnLst/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rgbClr val="C6E7FC">
                <a:alpha val="39999"/>
              </a:srgbClr>
            </a:solidFill>
            <a:ln>
              <a:noFill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07" name="Полилиния 4106"/>
            <p:cNvSpPr>
              <a:spLocks/>
            </p:cNvSpPr>
            <p:nvPr/>
          </p:nvSpPr>
          <p:spPr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</a:gdLst>
              <a:ahLst/>
              <a:cxnLst/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08" name="Полилиния 4107"/>
            <p:cNvSpPr>
              <a:spLocks/>
            </p:cNvSpPr>
            <p:nvPr/>
          </p:nvSpPr>
          <p:spPr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</a:gdLst>
              <a:ahLst/>
              <a:cxnLst/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09" name="Полилиния 4108"/>
            <p:cNvSpPr>
              <a:spLocks/>
            </p:cNvSpPr>
            <p:nvPr/>
          </p:nvSpPr>
          <p:spPr>
            <a:xfrm>
              <a:off x="-3905251" y="4294188"/>
              <a:ext cx="13027839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</a:gdLst>
              <a:ahLst/>
              <a:cxnLst/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00" name="Заголовок 4099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1252537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lvl="0"/>
            <a:r>
              <a:rPr lang="en-US" altLang="en-US" dirty="0"/>
              <a:t>Образец заголовка</a:t>
            </a:r>
          </a:p>
        </p:txBody>
      </p:sp>
      <p:sp>
        <p:nvSpPr>
          <p:cNvPr id="4101" name="Текст 4100"/>
          <p:cNvSpPr>
            <a:spLocks noGrp="1"/>
          </p:cNvSpPr>
          <p:nvPr>
            <p:ph type="body" idx="1"/>
          </p:nvPr>
        </p:nvSpPr>
        <p:spPr>
          <a:xfrm>
            <a:off x="871538" y="2674938"/>
            <a:ext cx="7408862" cy="345122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lvl="0"/>
            <a:r>
              <a:rPr lang="en-US" altLang="en-US" dirty="0"/>
              <a:t>Образец текста</a:t>
            </a:r>
          </a:p>
          <a:p>
            <a:pPr lvl="1"/>
            <a:r>
              <a:rPr lang="en-US" altLang="en-US" dirty="0"/>
              <a:t>Второй уровень</a:t>
            </a:r>
          </a:p>
          <a:p>
            <a:pPr lvl="2"/>
            <a:r>
              <a:rPr lang="en-US" altLang="en-US" dirty="0"/>
              <a:t>Третий уровень</a:t>
            </a:r>
          </a:p>
          <a:p>
            <a:pPr lvl="3"/>
            <a:r>
              <a:rPr lang="en-US" altLang="en-US" dirty="0"/>
              <a:t>Четвертый уровень</a:t>
            </a:r>
          </a:p>
          <a:p>
            <a:pPr lvl="4"/>
            <a:r>
              <a:rPr lang="en-US" altLang="en-US" dirty="0"/>
              <a:t>Пятый уровень</a:t>
            </a:r>
          </a:p>
        </p:txBody>
      </p:sp>
      <p:sp>
        <p:nvSpPr>
          <p:cNvPr id="4102" name="Дата 4101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8" cy="3651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/>
            <a:fld id="{12FF1C42-D199-1006-1135-587298610EC3}" type="datetime15">
              <a:rPr lang="en-US" altLang="en-US" sz="1000" dirty="0">
                <a:solidFill>
                  <a:srgbClr val="073E87"/>
                </a:solidFill>
              </a:rPr>
              <a:t>15</a:t>
            </a:fld>
            <a:endParaRPr lang="en-US" altLang="en-US" sz="1000" dirty="0">
              <a:solidFill>
                <a:srgbClr val="073E87"/>
              </a:solidFill>
            </a:endParaRPr>
          </a:p>
        </p:txBody>
      </p:sp>
      <p:sp>
        <p:nvSpPr>
          <p:cNvPr id="4103" name="Нижний колонтитул 4102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en-US" altLang="en-US" sz="1000" dirty="0">
              <a:solidFill>
                <a:srgbClr val="073E87"/>
              </a:solidFill>
            </a:endParaRPr>
          </a:p>
        </p:txBody>
      </p:sp>
      <p:sp>
        <p:nvSpPr>
          <p:cNvPr id="4104" name="Номер слайда 4103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/>
            <a:fld id="{12FF1C42-D199-1008-1135-587298610EC3}" type="slidenum">
              <a:rPr lang="en-US" altLang="en-US" sz="1000" dirty="0">
                <a:solidFill>
                  <a:srgbClr val="073E87"/>
                </a:solidFill>
              </a:rPr>
              <a:t>‹#›</a:t>
            </a:fld>
            <a:endParaRPr lang="en-US" altLang="en-US" sz="1000" dirty="0">
              <a:solidFill>
                <a:srgbClr val="073E87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9148" r:id="rId1"/>
    <p:sldLayoutId id="2147489149" r:id="rId2"/>
    <p:sldLayoutId id="2147489150" r:id="rId3"/>
    <p:sldLayoutId id="2147489151" r:id="rId4"/>
    <p:sldLayoutId id="2147489152" r:id="rId5"/>
    <p:sldLayoutId id="2147489153" r:id="rId6"/>
    <p:sldLayoutId id="2147489154" r:id="rId7"/>
    <p:sldLayoutId id="2147489155" r:id="rId8"/>
    <p:sldLayoutId id="2147489156" r:id="rId9"/>
    <p:sldLayoutId id="2147489157" r:id="rId10"/>
    <p:sldLayoutId id="2147489158" r:id="rId11"/>
    <p:sldLayoutId id="2147489159" r:id="rId12"/>
  </p:sldLayoutIdLst>
  <p:txStyles>
    <p:titleStyle>
      <a:lvl1pPr marL="0" indent="0" algn="ctr" rtl="0" eaLnBrk="0" fontAlgn="base" hangingPunct="0">
        <a:lnSpc>
          <a:spcPct val="100000"/>
        </a:lnSpc>
        <a:spcBef>
          <a:spcPct val="0"/>
        </a:spcBef>
        <a:spcAft>
          <a:spcPct val="0"/>
        </a:spcAft>
        <a:buNone/>
        <a:defRPr sz="4400">
          <a:solidFill>
            <a:srgbClr val="FFFFFF"/>
          </a:solidFill>
          <a:latin typeface="Candara" charset="0"/>
        </a:defRPr>
      </a:lvl1pPr>
    </p:titleStyle>
    <p:bodyStyle>
      <a:lvl1pPr marL="273050" indent="-27305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31B6FD"/>
        </a:buClr>
        <a:buSzPct val="100000"/>
        <a:buFont typeface="Symbol" charset="2"/>
        <a:buChar char=""/>
        <a:defRPr sz="2400">
          <a:solidFill>
            <a:srgbClr val="073E87"/>
          </a:solidFill>
          <a:latin typeface="Candara" charset="0"/>
        </a:defRPr>
      </a:lvl1pPr>
      <a:lvl2pPr marL="576262" indent="-27305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31B6FD"/>
        </a:buClr>
        <a:buSzPct val="100000"/>
        <a:buFont typeface="Symbol" charset="2"/>
        <a:buChar char=""/>
        <a:defRPr sz="2200">
          <a:solidFill>
            <a:srgbClr val="073E87"/>
          </a:solidFill>
          <a:latin typeface="Candara" charset="0"/>
        </a:defRPr>
      </a:lvl2pPr>
      <a:lvl3pPr marL="855662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31B6FD"/>
        </a:buClr>
        <a:buSzPct val="100000"/>
        <a:buFont typeface="Symbol" charset="2"/>
        <a:buChar char=""/>
        <a:defRPr sz="2000">
          <a:solidFill>
            <a:srgbClr val="073E87"/>
          </a:solidFill>
          <a:latin typeface="Candara" charset="0"/>
        </a:defRPr>
      </a:lvl3pPr>
      <a:lvl4pPr marL="1143000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31B6FD"/>
        </a:buClr>
        <a:buSzPct val="100000"/>
        <a:buFont typeface="Symbol" charset="2"/>
        <a:buChar char=""/>
        <a:defRPr sz="1800">
          <a:solidFill>
            <a:srgbClr val="073E87"/>
          </a:solidFill>
          <a:latin typeface="Candara" charset="0"/>
        </a:defRPr>
      </a:lvl4pPr>
      <a:lvl5pPr marL="1462087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31B6FD"/>
        </a:buClr>
        <a:buSzPct val="100000"/>
        <a:buFont typeface="Symbol" charset="2"/>
        <a:buChar char=""/>
        <a:defRPr sz="1600">
          <a:solidFill>
            <a:srgbClr val="073E87"/>
          </a:solidFill>
          <a:latin typeface="Candara" charset="0"/>
        </a:defRPr>
      </a:lvl5pPr>
    </p:bodyStyle>
    <p:otherStyle>
      <a:lvl1pPr marL="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Candara" charset="0"/>
        </a:defRPr>
      </a:lvl1pPr>
      <a:lvl2pPr marL="4572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Candara" charset="0"/>
        </a:defRPr>
      </a:lvl2pPr>
      <a:lvl3pPr marL="9144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Candara" charset="0"/>
        </a:defRPr>
      </a:lvl3pPr>
      <a:lvl4pPr marL="13716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Candara" charset="0"/>
        </a:defRPr>
      </a:lvl4pPr>
      <a:lvl5pPr marL="18288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Candara" charset="0"/>
        </a:defRPr>
      </a:lvl5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Скругленный прямоугольник 5121"/>
          <p:cNvSpPr>
            <a:spLocks/>
          </p:cNvSpPr>
          <p:nvPr/>
        </p:nvSpPr>
        <p:spPr>
          <a:xfrm>
            <a:off x="228600" y="228600"/>
            <a:ext cx="8696326" cy="1427163"/>
          </a:xfrm>
          <a:prstGeom prst="roundRect">
            <a:avLst>
              <a:gd name="adj" fmla="val 7134"/>
            </a:avLst>
          </a:prstGeom>
          <a:gradFill>
            <a:gsLst>
              <a:gs pos="0">
                <a:srgbClr val="0293E0"/>
              </a:gs>
              <a:gs pos="89999">
                <a:srgbClr val="83D3FE"/>
              </a:gs>
            </a:gsLst>
            <a:lin ang="5400000"/>
          </a:gradFill>
          <a:ln>
            <a:noFill/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</a:endParaRPr>
          </a:p>
        </p:txBody>
      </p:sp>
      <p:grpSp>
        <p:nvGrpSpPr>
          <p:cNvPr id="5123" name="Группа 5122"/>
          <p:cNvGrpSpPr>
            <a:grpSpLocks noChangeAspect="1"/>
          </p:cNvGrpSpPr>
          <p:nvPr/>
        </p:nvGrpSpPr>
        <p:grpSpPr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5129" name="Полилиния 5128"/>
            <p:cNvSpPr>
              <a:spLocks/>
            </p:cNvSpPr>
            <p:nvPr/>
          </p:nvSpPr>
          <p:spPr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</a:gdLst>
              <a:ahLst/>
              <a:cxnLst/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rgbClr val="C6E7FC">
                <a:alpha val="29019"/>
              </a:srgbClr>
            </a:solidFill>
            <a:ln>
              <a:noFill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30" name="Полилиния 5129"/>
            <p:cNvSpPr>
              <a:spLocks/>
            </p:cNvSpPr>
            <p:nvPr/>
          </p:nvSpPr>
          <p:spPr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</a:gdLst>
              <a:ahLst/>
              <a:cxnLst/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rgbClr val="C6E7FC">
                <a:alpha val="39999"/>
              </a:srgbClr>
            </a:solidFill>
            <a:ln>
              <a:noFill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31" name="Полилиния 5130"/>
            <p:cNvSpPr>
              <a:spLocks/>
            </p:cNvSpPr>
            <p:nvPr/>
          </p:nvSpPr>
          <p:spPr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</a:gdLst>
              <a:ahLst/>
              <a:cxnLst/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32" name="Полилиния 5131"/>
            <p:cNvSpPr>
              <a:spLocks/>
            </p:cNvSpPr>
            <p:nvPr/>
          </p:nvSpPr>
          <p:spPr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</a:gdLst>
              <a:ahLst/>
              <a:cxnLst/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33" name="Полилиния 5132"/>
            <p:cNvSpPr>
              <a:spLocks/>
            </p:cNvSpPr>
            <p:nvPr/>
          </p:nvSpPr>
          <p:spPr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</a:gdLst>
              <a:ahLst/>
              <a:cxnLst/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124" name="Заголовок 5123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1252537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lvl="0"/>
            <a:r>
              <a:rPr lang="en-US" altLang="en-US" dirty="0"/>
              <a:t>Образец заголовка</a:t>
            </a:r>
          </a:p>
        </p:txBody>
      </p:sp>
      <p:sp>
        <p:nvSpPr>
          <p:cNvPr id="5125" name="Текст 5124"/>
          <p:cNvSpPr>
            <a:spLocks noGrp="1"/>
          </p:cNvSpPr>
          <p:nvPr>
            <p:ph type="body" idx="1"/>
          </p:nvPr>
        </p:nvSpPr>
        <p:spPr>
          <a:xfrm>
            <a:off x="871538" y="2674938"/>
            <a:ext cx="7408862" cy="345122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lvl="0"/>
            <a:r>
              <a:rPr lang="en-US" altLang="en-US" dirty="0"/>
              <a:t>Образец текста</a:t>
            </a:r>
          </a:p>
          <a:p>
            <a:pPr lvl="1"/>
            <a:r>
              <a:rPr lang="en-US" altLang="en-US" dirty="0"/>
              <a:t>Второй уровень</a:t>
            </a:r>
          </a:p>
          <a:p>
            <a:pPr lvl="2"/>
            <a:r>
              <a:rPr lang="en-US" altLang="en-US" dirty="0"/>
              <a:t>Третий уровень</a:t>
            </a:r>
          </a:p>
          <a:p>
            <a:pPr lvl="3"/>
            <a:r>
              <a:rPr lang="en-US" altLang="en-US" dirty="0"/>
              <a:t>Четвертый уровень</a:t>
            </a:r>
          </a:p>
          <a:p>
            <a:pPr lvl="4"/>
            <a:r>
              <a:rPr lang="en-US" altLang="en-US" dirty="0"/>
              <a:t>Пятый уровень</a:t>
            </a:r>
          </a:p>
        </p:txBody>
      </p:sp>
      <p:sp>
        <p:nvSpPr>
          <p:cNvPr id="5126" name="Дата 5125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8" cy="3651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/>
            <a:fld id="{12FF1C42-D199-2030-1136-587298610EC3}" type="datetime15">
              <a:rPr lang="en-US" altLang="en-US" sz="1000" dirty="0">
                <a:solidFill>
                  <a:srgbClr val="073E87"/>
                </a:solidFill>
              </a:rPr>
              <a:t>15</a:t>
            </a:fld>
            <a:endParaRPr lang="en-US" altLang="en-US" sz="1000" dirty="0">
              <a:solidFill>
                <a:srgbClr val="073E87"/>
              </a:solidFill>
            </a:endParaRPr>
          </a:p>
        </p:txBody>
      </p:sp>
      <p:sp>
        <p:nvSpPr>
          <p:cNvPr id="5127" name="Нижний колонтитул 5126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en-US" altLang="en-US" sz="1000" dirty="0">
              <a:solidFill>
                <a:srgbClr val="073E87"/>
              </a:solidFill>
            </a:endParaRPr>
          </a:p>
        </p:txBody>
      </p:sp>
      <p:sp>
        <p:nvSpPr>
          <p:cNvPr id="5128" name="Номер слайда 5127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/>
            <a:fld id="{12FF1C42-D199-2032-1136-587298610EC3}" type="slidenum">
              <a:rPr lang="en-US" altLang="en-US" sz="1000" dirty="0">
                <a:solidFill>
                  <a:srgbClr val="073E87"/>
                </a:solidFill>
              </a:rPr>
              <a:t>‹#›</a:t>
            </a:fld>
            <a:endParaRPr lang="en-US" altLang="en-US" sz="1000" dirty="0">
              <a:solidFill>
                <a:srgbClr val="073E87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9160" r:id="rId1"/>
    <p:sldLayoutId id="2147489161" r:id="rId2"/>
    <p:sldLayoutId id="2147489162" r:id="rId3"/>
    <p:sldLayoutId id="2147489163" r:id="rId4"/>
    <p:sldLayoutId id="2147489164" r:id="rId5"/>
    <p:sldLayoutId id="2147489165" r:id="rId6"/>
    <p:sldLayoutId id="2147489166" r:id="rId7"/>
    <p:sldLayoutId id="2147489167" r:id="rId8"/>
    <p:sldLayoutId id="2147489168" r:id="rId9"/>
    <p:sldLayoutId id="2147489169" r:id="rId10"/>
    <p:sldLayoutId id="2147489170" r:id="rId11"/>
    <p:sldLayoutId id="2147489171" r:id="rId12"/>
  </p:sldLayoutIdLst>
  <p:txStyles>
    <p:titleStyle>
      <a:lvl1pPr marL="0" indent="0" algn="ctr" rtl="0" eaLnBrk="0" fontAlgn="base" hangingPunct="0">
        <a:lnSpc>
          <a:spcPct val="100000"/>
        </a:lnSpc>
        <a:spcBef>
          <a:spcPct val="0"/>
        </a:spcBef>
        <a:spcAft>
          <a:spcPct val="0"/>
        </a:spcAft>
        <a:buNone/>
        <a:defRPr sz="4400">
          <a:solidFill>
            <a:srgbClr val="FFFFFF"/>
          </a:solidFill>
          <a:latin typeface="Candara" charset="0"/>
        </a:defRPr>
      </a:lvl1pPr>
    </p:titleStyle>
    <p:bodyStyle>
      <a:lvl1pPr marL="273050" indent="-27305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31B6FD"/>
        </a:buClr>
        <a:buSzPct val="100000"/>
        <a:buFont typeface="Symbol" charset="2"/>
        <a:buChar char=""/>
        <a:defRPr sz="2400">
          <a:solidFill>
            <a:srgbClr val="073E87"/>
          </a:solidFill>
          <a:latin typeface="Candara" charset="0"/>
        </a:defRPr>
      </a:lvl1pPr>
      <a:lvl2pPr marL="576262" indent="-27305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31B6FD"/>
        </a:buClr>
        <a:buSzPct val="100000"/>
        <a:buFont typeface="Symbol" charset="2"/>
        <a:buChar char=""/>
        <a:defRPr sz="2200">
          <a:solidFill>
            <a:srgbClr val="073E87"/>
          </a:solidFill>
          <a:latin typeface="Candara" charset="0"/>
        </a:defRPr>
      </a:lvl2pPr>
      <a:lvl3pPr marL="855662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31B6FD"/>
        </a:buClr>
        <a:buSzPct val="100000"/>
        <a:buFont typeface="Symbol" charset="2"/>
        <a:buChar char=""/>
        <a:defRPr sz="2000">
          <a:solidFill>
            <a:srgbClr val="073E87"/>
          </a:solidFill>
          <a:latin typeface="Candara" charset="0"/>
        </a:defRPr>
      </a:lvl3pPr>
      <a:lvl4pPr marL="1143000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31B6FD"/>
        </a:buClr>
        <a:buSzPct val="100000"/>
        <a:buFont typeface="Symbol" charset="2"/>
        <a:buChar char=""/>
        <a:defRPr sz="1800">
          <a:solidFill>
            <a:srgbClr val="073E87"/>
          </a:solidFill>
          <a:latin typeface="Candara" charset="0"/>
        </a:defRPr>
      </a:lvl4pPr>
      <a:lvl5pPr marL="1462087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31B6FD"/>
        </a:buClr>
        <a:buSzPct val="100000"/>
        <a:buFont typeface="Symbol" charset="2"/>
        <a:buChar char=""/>
        <a:defRPr sz="1600">
          <a:solidFill>
            <a:srgbClr val="073E87"/>
          </a:solidFill>
          <a:latin typeface="Candara" charset="0"/>
        </a:defRPr>
      </a:lvl5pPr>
    </p:bodyStyle>
    <p:otherStyle>
      <a:lvl1pPr marL="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Candara" charset="0"/>
        </a:defRPr>
      </a:lvl1pPr>
      <a:lvl2pPr marL="4572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Candara" charset="0"/>
        </a:defRPr>
      </a:lvl2pPr>
      <a:lvl3pPr marL="9144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Candara" charset="0"/>
        </a:defRPr>
      </a:lvl3pPr>
      <a:lvl4pPr marL="13716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Candara" charset="0"/>
        </a:defRPr>
      </a:lvl4pPr>
      <a:lvl5pPr marL="18288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Candara" charset="0"/>
        </a:defRPr>
      </a:lvl5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Скругленный прямоугольник 6145"/>
          <p:cNvSpPr>
            <a:spLocks/>
          </p:cNvSpPr>
          <p:nvPr/>
        </p:nvSpPr>
        <p:spPr>
          <a:xfrm>
            <a:off x="228600" y="228600"/>
            <a:ext cx="8696326" cy="6035675"/>
          </a:xfrm>
          <a:prstGeom prst="roundRect">
            <a:avLst>
              <a:gd name="adj" fmla="val 1273"/>
            </a:avLst>
          </a:prstGeom>
          <a:gradFill>
            <a:gsLst>
              <a:gs pos="0">
                <a:srgbClr val="0293E0"/>
              </a:gs>
              <a:gs pos="100000">
                <a:srgbClr val="83D3FE"/>
              </a:gs>
            </a:gsLst>
            <a:lin ang="5400000"/>
          </a:gradFill>
          <a:ln>
            <a:noFill/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</a:endParaRPr>
          </a:p>
        </p:txBody>
      </p:sp>
      <p:grpSp>
        <p:nvGrpSpPr>
          <p:cNvPr id="6147" name="Группа 6146"/>
          <p:cNvGrpSpPr>
            <a:grpSpLocks noChangeAspect="1"/>
          </p:cNvGrpSpPr>
          <p:nvPr/>
        </p:nvGrpSpPr>
        <p:grpSpPr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153" name="Полилиния 6152"/>
            <p:cNvSpPr>
              <a:spLocks/>
            </p:cNvSpPr>
            <p:nvPr/>
          </p:nvSpPr>
          <p:spPr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</a:gdLst>
              <a:ahLst/>
              <a:cxnLst/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rgbClr val="C6E7FC">
                <a:alpha val="29019"/>
              </a:srgbClr>
            </a:solidFill>
            <a:ln>
              <a:noFill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54" name="Полилиния 6153"/>
            <p:cNvSpPr>
              <a:spLocks/>
            </p:cNvSpPr>
            <p:nvPr/>
          </p:nvSpPr>
          <p:spPr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</a:gdLst>
              <a:ahLst/>
              <a:cxnLst/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rgbClr val="C6E7FC">
                <a:alpha val="39999"/>
              </a:srgbClr>
            </a:solidFill>
            <a:ln>
              <a:noFill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55" name="Полилиния 6154"/>
            <p:cNvSpPr>
              <a:spLocks/>
            </p:cNvSpPr>
            <p:nvPr/>
          </p:nvSpPr>
          <p:spPr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</a:gdLst>
              <a:ahLst/>
              <a:cxnLst/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56" name="Полилиния 6155"/>
            <p:cNvSpPr>
              <a:spLocks/>
            </p:cNvSpPr>
            <p:nvPr/>
          </p:nvSpPr>
          <p:spPr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</a:gdLst>
              <a:ahLst/>
              <a:cxnLst/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57" name="Полилиния 6156"/>
            <p:cNvSpPr>
              <a:spLocks/>
            </p:cNvSpPr>
            <p:nvPr/>
          </p:nvSpPr>
          <p:spPr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</a:gdLst>
              <a:ahLst/>
              <a:cxnLst/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148" name="Заголовок 6147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1252537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lvl="0"/>
            <a:r>
              <a:rPr lang="en-US" altLang="en-US" dirty="0"/>
              <a:t>Образец заголовка</a:t>
            </a:r>
          </a:p>
        </p:txBody>
      </p:sp>
      <p:sp>
        <p:nvSpPr>
          <p:cNvPr id="6149" name="Текст 6148"/>
          <p:cNvSpPr>
            <a:spLocks noGrp="1"/>
          </p:cNvSpPr>
          <p:nvPr>
            <p:ph type="body" idx="1"/>
          </p:nvPr>
        </p:nvSpPr>
        <p:spPr>
          <a:xfrm>
            <a:off x="871538" y="2674938"/>
            <a:ext cx="7408862" cy="345122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lvl="0"/>
            <a:r>
              <a:rPr lang="en-US" altLang="en-US" dirty="0"/>
              <a:t>Образец текста</a:t>
            </a:r>
          </a:p>
          <a:p>
            <a:pPr lvl="1"/>
            <a:r>
              <a:rPr lang="en-US" altLang="en-US" dirty="0"/>
              <a:t>Второй уровень</a:t>
            </a:r>
          </a:p>
          <a:p>
            <a:pPr lvl="2"/>
            <a:r>
              <a:rPr lang="en-US" altLang="en-US" dirty="0"/>
              <a:t>Третий уровень</a:t>
            </a:r>
          </a:p>
          <a:p>
            <a:pPr lvl="3"/>
            <a:r>
              <a:rPr lang="en-US" altLang="en-US" dirty="0"/>
              <a:t>Четвертый уровень</a:t>
            </a:r>
          </a:p>
          <a:p>
            <a:pPr lvl="4"/>
            <a:r>
              <a:rPr lang="en-US" altLang="en-US" dirty="0"/>
              <a:t>Пятый уровень</a:t>
            </a:r>
          </a:p>
        </p:txBody>
      </p:sp>
      <p:sp>
        <p:nvSpPr>
          <p:cNvPr id="6150" name="Дата 6149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8" cy="3651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/>
            <a:fld id="{12FF1C42-D199-3054-1137-587298610EC3}" type="datetime15">
              <a:rPr lang="en-US" altLang="en-US" sz="1000" dirty="0">
                <a:solidFill>
                  <a:srgbClr val="073E87"/>
                </a:solidFill>
              </a:rPr>
              <a:t>15</a:t>
            </a:fld>
            <a:endParaRPr lang="en-US" altLang="en-US" sz="1000" dirty="0">
              <a:solidFill>
                <a:srgbClr val="073E87"/>
              </a:solidFill>
            </a:endParaRPr>
          </a:p>
        </p:txBody>
      </p:sp>
      <p:sp>
        <p:nvSpPr>
          <p:cNvPr id="6151" name="Нижний колонтитул 6150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en-US" altLang="en-US" sz="1000" dirty="0">
              <a:solidFill>
                <a:srgbClr val="073E87"/>
              </a:solidFill>
            </a:endParaRPr>
          </a:p>
        </p:txBody>
      </p:sp>
      <p:sp>
        <p:nvSpPr>
          <p:cNvPr id="6152" name="Номер слайда 6151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/>
            <a:fld id="{12FF1C42-D199-3056-1137-587298610EC3}" type="slidenum">
              <a:rPr lang="en-US" altLang="en-US" sz="1000" dirty="0">
                <a:solidFill>
                  <a:srgbClr val="073E87"/>
                </a:solidFill>
              </a:rPr>
              <a:t>‹#›</a:t>
            </a:fld>
            <a:endParaRPr lang="en-US" altLang="en-US" sz="1000" dirty="0">
              <a:solidFill>
                <a:srgbClr val="073E87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9112" r:id="rId1"/>
    <p:sldLayoutId id="2147489113" r:id="rId2"/>
    <p:sldLayoutId id="2147489114" r:id="rId3"/>
    <p:sldLayoutId id="2147489115" r:id="rId4"/>
    <p:sldLayoutId id="2147489116" r:id="rId5"/>
    <p:sldLayoutId id="2147489117" r:id="rId6"/>
    <p:sldLayoutId id="2147489118" r:id="rId7"/>
    <p:sldLayoutId id="2147489119" r:id="rId8"/>
    <p:sldLayoutId id="2147489120" r:id="rId9"/>
    <p:sldLayoutId id="2147489121" r:id="rId10"/>
    <p:sldLayoutId id="2147489122" r:id="rId11"/>
    <p:sldLayoutId id="2147489123" r:id="rId12"/>
  </p:sldLayoutIdLst>
  <p:txStyles>
    <p:titleStyle>
      <a:lvl1pPr marL="0" indent="0" algn="ctr" rtl="0" eaLnBrk="0" fontAlgn="base" hangingPunct="0">
        <a:lnSpc>
          <a:spcPct val="100000"/>
        </a:lnSpc>
        <a:spcBef>
          <a:spcPct val="0"/>
        </a:spcBef>
        <a:spcAft>
          <a:spcPct val="0"/>
        </a:spcAft>
        <a:buNone/>
        <a:defRPr sz="4400">
          <a:solidFill>
            <a:srgbClr val="FFFFFF"/>
          </a:solidFill>
          <a:latin typeface="Candara" charset="0"/>
        </a:defRPr>
      </a:lvl1pPr>
    </p:titleStyle>
    <p:bodyStyle>
      <a:lvl1pPr marL="273050" indent="-27305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31B6FD"/>
        </a:buClr>
        <a:buSzPct val="100000"/>
        <a:buFont typeface="Symbol" charset="2"/>
        <a:buChar char=""/>
        <a:defRPr sz="2400">
          <a:solidFill>
            <a:srgbClr val="073E87"/>
          </a:solidFill>
          <a:latin typeface="Candara" charset="0"/>
        </a:defRPr>
      </a:lvl1pPr>
      <a:lvl2pPr marL="576262" indent="-27305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31B6FD"/>
        </a:buClr>
        <a:buSzPct val="100000"/>
        <a:buFont typeface="Symbol" charset="2"/>
        <a:buChar char=""/>
        <a:defRPr sz="2200">
          <a:solidFill>
            <a:srgbClr val="073E87"/>
          </a:solidFill>
          <a:latin typeface="Candara" charset="0"/>
        </a:defRPr>
      </a:lvl2pPr>
      <a:lvl3pPr marL="855662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31B6FD"/>
        </a:buClr>
        <a:buSzPct val="100000"/>
        <a:buFont typeface="Symbol" charset="2"/>
        <a:buChar char=""/>
        <a:defRPr sz="2000">
          <a:solidFill>
            <a:srgbClr val="073E87"/>
          </a:solidFill>
          <a:latin typeface="Candara" charset="0"/>
        </a:defRPr>
      </a:lvl3pPr>
      <a:lvl4pPr marL="1143000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31B6FD"/>
        </a:buClr>
        <a:buSzPct val="100000"/>
        <a:buFont typeface="Symbol" charset="2"/>
        <a:buChar char=""/>
        <a:defRPr sz="1800">
          <a:solidFill>
            <a:srgbClr val="073E87"/>
          </a:solidFill>
          <a:latin typeface="Candara" charset="0"/>
        </a:defRPr>
      </a:lvl4pPr>
      <a:lvl5pPr marL="1462087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31B6FD"/>
        </a:buClr>
        <a:buSzPct val="100000"/>
        <a:buFont typeface="Symbol" charset="2"/>
        <a:buChar char=""/>
        <a:defRPr sz="1600">
          <a:solidFill>
            <a:srgbClr val="073E87"/>
          </a:solidFill>
          <a:latin typeface="Candara" charset="0"/>
        </a:defRPr>
      </a:lvl5pPr>
    </p:bodyStyle>
    <p:otherStyle>
      <a:lvl1pPr marL="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Candara" charset="0"/>
        </a:defRPr>
      </a:lvl1pPr>
      <a:lvl2pPr marL="4572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Candara" charset="0"/>
        </a:defRPr>
      </a:lvl2pPr>
      <a:lvl3pPr marL="9144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Candara" charset="0"/>
        </a:defRPr>
      </a:lvl3pPr>
      <a:lvl4pPr marL="13716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Candara" charset="0"/>
        </a:defRPr>
      </a:lvl4pPr>
      <a:lvl5pPr marL="18288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Candara" charset="0"/>
        </a:defRPr>
      </a:lvl5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Скругленный прямоугольник 7169"/>
          <p:cNvSpPr>
            <a:spLocks/>
          </p:cNvSpPr>
          <p:nvPr/>
        </p:nvSpPr>
        <p:spPr>
          <a:xfrm>
            <a:off x="228600" y="228600"/>
            <a:ext cx="8696326" cy="1427163"/>
          </a:xfrm>
          <a:prstGeom prst="roundRect">
            <a:avLst>
              <a:gd name="adj" fmla="val 7134"/>
            </a:avLst>
          </a:prstGeom>
          <a:gradFill>
            <a:gsLst>
              <a:gs pos="0">
                <a:srgbClr val="0293E0"/>
              </a:gs>
              <a:gs pos="89999">
                <a:srgbClr val="83D3FE"/>
              </a:gs>
            </a:gsLst>
            <a:lin ang="5400000"/>
          </a:gradFill>
          <a:ln>
            <a:noFill/>
          </a:ln>
        </p:spPr>
        <p:txBody>
          <a:bodyPr anchor="ctr"/>
          <a:lstStyle/>
          <a:p>
            <a:pPr algn="ctr"/>
            <a:endParaRPr lang="en-US" altLang="en-US" dirty="0">
              <a:solidFill>
                <a:srgbClr val="FFFFFF"/>
              </a:solidFill>
            </a:endParaRPr>
          </a:p>
        </p:txBody>
      </p:sp>
      <p:grpSp>
        <p:nvGrpSpPr>
          <p:cNvPr id="7171" name="Группа 7170"/>
          <p:cNvGrpSpPr>
            <a:grpSpLocks noChangeAspect="1"/>
          </p:cNvGrpSpPr>
          <p:nvPr/>
        </p:nvGrpSpPr>
        <p:grpSpPr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177" name="Полилиния 7176"/>
            <p:cNvSpPr>
              <a:spLocks/>
            </p:cNvSpPr>
            <p:nvPr/>
          </p:nvSpPr>
          <p:spPr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</a:gdLst>
              <a:ahLst/>
              <a:cxnLst/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rgbClr val="C6E7FC">
                <a:alpha val="29019"/>
              </a:srgbClr>
            </a:solidFill>
            <a:ln>
              <a:noFill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78" name="Полилиния 7177"/>
            <p:cNvSpPr>
              <a:spLocks/>
            </p:cNvSpPr>
            <p:nvPr/>
          </p:nvSpPr>
          <p:spPr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</a:gdLst>
              <a:ahLst/>
              <a:cxnLst/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rgbClr val="C6E7FC">
                <a:alpha val="39999"/>
              </a:srgbClr>
            </a:solidFill>
            <a:ln>
              <a:noFill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79" name="Полилиния 7178"/>
            <p:cNvSpPr>
              <a:spLocks/>
            </p:cNvSpPr>
            <p:nvPr/>
          </p:nvSpPr>
          <p:spPr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</a:gdLst>
              <a:ahLst/>
              <a:cxnLst/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80" name="Полилиния 7179"/>
            <p:cNvSpPr>
              <a:spLocks/>
            </p:cNvSpPr>
            <p:nvPr/>
          </p:nvSpPr>
          <p:spPr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</a:gdLst>
              <a:ahLst/>
              <a:cxnLst/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81" name="Полилиния 7180"/>
            <p:cNvSpPr>
              <a:spLocks/>
            </p:cNvSpPr>
            <p:nvPr/>
          </p:nvSpPr>
          <p:spPr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</a:gdLst>
              <a:ahLst/>
              <a:cxnLst/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</p:spPr>
          <p:txBody>
            <a:bodyPr wrap="none"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172" name="Заголовок 7171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1252537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lvl="0"/>
            <a:r>
              <a:rPr lang="en-US" altLang="en-US" dirty="0"/>
              <a:t>Образец заголовка</a:t>
            </a:r>
          </a:p>
        </p:txBody>
      </p:sp>
      <p:sp>
        <p:nvSpPr>
          <p:cNvPr id="7173" name="Текст 7172"/>
          <p:cNvSpPr>
            <a:spLocks noGrp="1"/>
          </p:cNvSpPr>
          <p:nvPr>
            <p:ph type="body" idx="1"/>
          </p:nvPr>
        </p:nvSpPr>
        <p:spPr>
          <a:xfrm>
            <a:off x="871538" y="2674938"/>
            <a:ext cx="7408862" cy="345122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lvl="0"/>
            <a:r>
              <a:rPr lang="en-US" altLang="en-US" dirty="0"/>
              <a:t>Образец текста</a:t>
            </a:r>
          </a:p>
          <a:p>
            <a:pPr lvl="1"/>
            <a:r>
              <a:rPr lang="en-US" altLang="en-US" dirty="0"/>
              <a:t>Второй уровень</a:t>
            </a:r>
          </a:p>
          <a:p>
            <a:pPr lvl="2"/>
            <a:r>
              <a:rPr lang="en-US" altLang="en-US" dirty="0"/>
              <a:t>Третий уровень</a:t>
            </a:r>
          </a:p>
          <a:p>
            <a:pPr lvl="3"/>
            <a:r>
              <a:rPr lang="en-US" altLang="en-US" dirty="0"/>
              <a:t>Четвертый уровень</a:t>
            </a:r>
          </a:p>
          <a:p>
            <a:pPr lvl="4"/>
            <a:r>
              <a:rPr lang="en-US" altLang="en-US" dirty="0"/>
              <a:t>Пятый уровень</a:t>
            </a:r>
          </a:p>
        </p:txBody>
      </p:sp>
      <p:sp>
        <p:nvSpPr>
          <p:cNvPr id="7174" name="Дата 717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8" cy="3651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/>
            <a:fld id="{12FF1C42-D199-4078-1138-587298610EC3}" type="datetime15">
              <a:rPr lang="en-US" altLang="en-US" sz="1000" dirty="0">
                <a:solidFill>
                  <a:srgbClr val="073E87"/>
                </a:solidFill>
              </a:rPr>
              <a:t>15</a:t>
            </a:fld>
            <a:endParaRPr lang="en-US" altLang="en-US" sz="1000" dirty="0">
              <a:solidFill>
                <a:srgbClr val="073E87"/>
              </a:solidFill>
            </a:endParaRPr>
          </a:p>
        </p:txBody>
      </p:sp>
      <p:sp>
        <p:nvSpPr>
          <p:cNvPr id="7175" name="Нижний колонтитул 717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 lang="en-US" altLang="en-US" sz="1000" dirty="0">
              <a:solidFill>
                <a:srgbClr val="073E87"/>
              </a:solidFill>
            </a:endParaRPr>
          </a:p>
        </p:txBody>
      </p:sp>
      <p:sp>
        <p:nvSpPr>
          <p:cNvPr id="7176" name="Номер слайда 717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/>
            <a:fld id="{12FF1C42-D199-4080-1138-587298610EC3}" type="slidenum">
              <a:rPr lang="en-US" altLang="en-US" sz="1000" dirty="0">
                <a:solidFill>
                  <a:srgbClr val="073E87"/>
                </a:solidFill>
              </a:rPr>
              <a:t>‹#›</a:t>
            </a:fld>
            <a:endParaRPr lang="en-US" altLang="en-US" sz="1000" dirty="0">
              <a:solidFill>
                <a:srgbClr val="073E87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9172" r:id="rId1"/>
    <p:sldLayoutId id="2147489173" r:id="rId2"/>
    <p:sldLayoutId id="2147489174" r:id="rId3"/>
    <p:sldLayoutId id="2147489175" r:id="rId4"/>
    <p:sldLayoutId id="2147489176" r:id="rId5"/>
    <p:sldLayoutId id="2147489177" r:id="rId6"/>
    <p:sldLayoutId id="2147489178" r:id="rId7"/>
    <p:sldLayoutId id="2147489179" r:id="rId8"/>
    <p:sldLayoutId id="2147489180" r:id="rId9"/>
    <p:sldLayoutId id="2147489181" r:id="rId10"/>
    <p:sldLayoutId id="2147489182" r:id="rId11"/>
    <p:sldLayoutId id="2147489183" r:id="rId12"/>
  </p:sldLayoutIdLst>
  <p:txStyles>
    <p:titleStyle>
      <a:lvl1pPr marL="0" indent="0" algn="ctr" rtl="0" eaLnBrk="0" fontAlgn="base" hangingPunct="0">
        <a:lnSpc>
          <a:spcPct val="100000"/>
        </a:lnSpc>
        <a:spcBef>
          <a:spcPct val="0"/>
        </a:spcBef>
        <a:spcAft>
          <a:spcPct val="0"/>
        </a:spcAft>
        <a:buNone/>
        <a:defRPr sz="4400">
          <a:solidFill>
            <a:srgbClr val="FFFFFF"/>
          </a:solidFill>
          <a:latin typeface="Candara" charset="0"/>
        </a:defRPr>
      </a:lvl1pPr>
    </p:titleStyle>
    <p:bodyStyle>
      <a:lvl1pPr marL="273050" indent="-27305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31B6FD"/>
        </a:buClr>
        <a:buSzPct val="100000"/>
        <a:buFont typeface="Symbol" charset="2"/>
        <a:buChar char=""/>
        <a:defRPr sz="2400">
          <a:solidFill>
            <a:srgbClr val="073E87"/>
          </a:solidFill>
          <a:latin typeface="Candara" charset="0"/>
        </a:defRPr>
      </a:lvl1pPr>
      <a:lvl2pPr marL="576262" indent="-27305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31B6FD"/>
        </a:buClr>
        <a:buSzPct val="100000"/>
        <a:buFont typeface="Symbol" charset="2"/>
        <a:buChar char=""/>
        <a:defRPr sz="2200">
          <a:solidFill>
            <a:srgbClr val="073E87"/>
          </a:solidFill>
          <a:latin typeface="Candara" charset="0"/>
        </a:defRPr>
      </a:lvl2pPr>
      <a:lvl3pPr marL="855662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31B6FD"/>
        </a:buClr>
        <a:buSzPct val="100000"/>
        <a:buFont typeface="Symbol" charset="2"/>
        <a:buChar char=""/>
        <a:defRPr sz="2000">
          <a:solidFill>
            <a:srgbClr val="073E87"/>
          </a:solidFill>
          <a:latin typeface="Candara" charset="0"/>
        </a:defRPr>
      </a:lvl3pPr>
      <a:lvl4pPr marL="1143000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31B6FD"/>
        </a:buClr>
        <a:buSzPct val="100000"/>
        <a:buFont typeface="Symbol" charset="2"/>
        <a:buChar char=""/>
        <a:defRPr sz="1800">
          <a:solidFill>
            <a:srgbClr val="073E87"/>
          </a:solidFill>
          <a:latin typeface="Candara" charset="0"/>
        </a:defRPr>
      </a:lvl4pPr>
      <a:lvl5pPr marL="1462087" indent="-228600" algn="l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31B6FD"/>
        </a:buClr>
        <a:buSzPct val="100000"/>
        <a:buFont typeface="Symbol" charset="2"/>
        <a:buChar char=""/>
        <a:defRPr sz="1600">
          <a:solidFill>
            <a:srgbClr val="073E87"/>
          </a:solidFill>
          <a:latin typeface="Candara" charset="0"/>
        </a:defRPr>
      </a:lvl5pPr>
    </p:bodyStyle>
    <p:otherStyle>
      <a:lvl1pPr marL="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Candara" charset="0"/>
        </a:defRPr>
      </a:lvl1pPr>
      <a:lvl2pPr marL="4572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Candara" charset="0"/>
        </a:defRPr>
      </a:lvl2pPr>
      <a:lvl3pPr marL="9144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Candara" charset="0"/>
        </a:defRPr>
      </a:lvl3pPr>
      <a:lvl4pPr marL="13716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Candara" charset="0"/>
        </a:defRPr>
      </a:lvl4pPr>
      <a:lvl5pPr marL="1828800" indent="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None/>
        <a:defRPr sz="1800">
          <a:solidFill>
            <a:srgbClr val="000000"/>
          </a:solidFill>
          <a:latin typeface="Candara" charset="0"/>
        </a:defRPr>
      </a:lvl5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8193"/>
          <p:cNvSpPr>
            <a:spLocks noGrp="1"/>
          </p:cNvSpPr>
          <p:nvPr>
            <p:ph type="ctrTitle" idx="4294967295"/>
          </p:nvPr>
        </p:nvSpPr>
        <p:spPr>
          <a:xfrm>
            <a:off x="683568" y="908720"/>
            <a:ext cx="7772400" cy="3406577"/>
          </a:xfrm>
          <a:ln/>
        </p:spPr>
        <p:txBody>
          <a:bodyPr wrap="square" lIns="91440" tIns="45720" rIns="91440" bIns="45720" anchor="b" anchorCtr="0"/>
          <a:lstStyle>
            <a:lvl1pPr>
              <a:defRPr/>
            </a:lvl1pPr>
          </a:lstStyle>
          <a:p>
            <a:r>
              <a:rPr lang="ru-RU" altLang="en-US" sz="3600" b="1" dirty="0" smtClean="0">
                <a:solidFill>
                  <a:srgbClr val="C00000"/>
                </a:solidFill>
                <a:latin typeface="Comic Sans MS" charset="0"/>
              </a:rPr>
              <a:t>П</a:t>
            </a:r>
            <a:r>
              <a:rPr lang="en-US" altLang="en-US" sz="3600" b="1" dirty="0" err="1" smtClean="0">
                <a:solidFill>
                  <a:srgbClr val="C00000"/>
                </a:solidFill>
                <a:latin typeface="Comic Sans MS" charset="0"/>
              </a:rPr>
              <a:t>роектная</a:t>
            </a:r>
            <a:r>
              <a:rPr lang="en-US" altLang="en-US" sz="3600" b="1" dirty="0" smtClean="0">
                <a:solidFill>
                  <a:srgbClr val="C00000"/>
                </a:solidFill>
                <a:latin typeface="Comic Sans MS" charset="0"/>
              </a:rPr>
              <a:t> </a:t>
            </a:r>
            <a:r>
              <a:rPr lang="en-US" altLang="en-US" sz="3600" b="1" dirty="0">
                <a:solidFill>
                  <a:srgbClr val="C00000"/>
                </a:solidFill>
                <a:latin typeface="Comic Sans MS" charset="0"/>
              </a:rPr>
              <a:t>работа </a:t>
            </a:r>
            <a:r>
              <a:rPr dirty="0"/>
              <a:t/>
            </a:r>
            <a:br>
              <a:rPr dirty="0"/>
            </a:br>
            <a:r>
              <a:rPr lang="ru-RU" sz="3600" b="1" dirty="0" smtClean="0">
                <a:solidFill>
                  <a:srgbClr val="C00000"/>
                </a:solidFill>
                <a:latin typeface="Comic Sans MS" charset="0"/>
              </a:rPr>
              <a:t>ученицы 2 класса</a:t>
            </a:r>
            <a:br>
              <a:rPr lang="ru-RU" sz="3600" b="1" dirty="0" smtClean="0">
                <a:solidFill>
                  <a:srgbClr val="C00000"/>
                </a:solidFill>
                <a:latin typeface="Comic Sans MS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Comic Sans MS" charset="0"/>
              </a:rPr>
              <a:t>МБОУ « Бородинская СОШ»</a:t>
            </a:r>
            <a:br>
              <a:rPr lang="ru-RU" sz="3600" b="1" dirty="0" smtClean="0">
                <a:solidFill>
                  <a:srgbClr val="C00000"/>
                </a:solidFill>
                <a:latin typeface="Comic Sans MS" charset="0"/>
              </a:rPr>
            </a:br>
            <a:r>
              <a:rPr lang="en-US" altLang="en-US" sz="3600" b="1" dirty="0" smtClean="0">
                <a:solidFill>
                  <a:srgbClr val="C00000"/>
                </a:solidFill>
                <a:latin typeface="Comic Sans MS" charset="0"/>
              </a:rPr>
              <a:t> </a:t>
            </a:r>
            <a:r>
              <a:rPr lang="en-US" altLang="en-US" sz="3600" b="1" dirty="0" err="1" smtClean="0">
                <a:solidFill>
                  <a:srgbClr val="C00000"/>
                </a:solidFill>
                <a:latin typeface="Comic Sans MS" charset="0"/>
              </a:rPr>
              <a:t>Колотилов</a:t>
            </a:r>
            <a:r>
              <a:rPr lang="ru-RU" altLang="en-US" sz="3600" b="1" dirty="0" smtClean="0">
                <a:solidFill>
                  <a:srgbClr val="C00000"/>
                </a:solidFill>
                <a:latin typeface="Comic Sans MS" charset="0"/>
              </a:rPr>
              <a:t>ой</a:t>
            </a:r>
            <a:r>
              <a:rPr lang="en-US" altLang="en-US" sz="3600" b="1" dirty="0" smtClean="0">
                <a:solidFill>
                  <a:srgbClr val="C00000"/>
                </a:solidFill>
                <a:latin typeface="Comic Sans MS" charset="0"/>
              </a:rPr>
              <a:t> </a:t>
            </a:r>
            <a:r>
              <a:rPr lang="en-US" altLang="en-US" sz="3600" b="1" dirty="0" err="1" smtClean="0">
                <a:solidFill>
                  <a:srgbClr val="C00000"/>
                </a:solidFill>
                <a:latin typeface="Comic Sans MS" charset="0"/>
              </a:rPr>
              <a:t>Надежды</a:t>
            </a:r>
            <a:r>
              <a:rPr dirty="0"/>
              <a:t/>
            </a:r>
            <a:br>
              <a:rPr dirty="0"/>
            </a:br>
            <a:r>
              <a:rPr lang="en-US" altLang="en-US" sz="3600" b="1" dirty="0">
                <a:solidFill>
                  <a:srgbClr val="C00000"/>
                </a:solidFill>
                <a:latin typeface="Comic Sans MS" charset="0"/>
              </a:rPr>
              <a:t>« Мой домашний любимец»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8195" name="Подзаголовок 8194"/>
          <p:cNvSpPr>
            <a:spLocks noGrp="1"/>
          </p:cNvSpPr>
          <p:nvPr>
            <p:ph type="subTitle" idx="4294967295"/>
          </p:nvPr>
        </p:nvSpPr>
        <p:spPr>
          <a:xfrm>
            <a:off x="1371600" y="3556000"/>
            <a:ext cx="6400800" cy="1473200"/>
          </a:xfrm>
          <a:ln/>
        </p:spPr>
        <p:txBody>
          <a:bodyPr wrap="square" lIns="91440" tIns="45720" rIns="91440" bIns="45720" anchor="t" anchorCtr="0"/>
          <a:lstStyle>
            <a:lvl1pPr marL="0" algn="ctr">
              <a:buNone/>
              <a:defRPr/>
            </a:lvl1pPr>
            <a:lvl2pPr marL="303212" algn="ctr">
              <a:buNone/>
              <a:defRPr/>
            </a:lvl2pPr>
            <a:lvl3pPr marL="627062" algn="ctr">
              <a:buNone/>
              <a:defRPr/>
            </a:lvl3pPr>
            <a:lvl4pPr marL="914400" algn="ctr">
              <a:buNone/>
              <a:defRPr/>
            </a:lvl4pPr>
            <a:lvl5pPr marL="1233487" algn="ctr">
              <a:buNone/>
              <a:defRPr/>
            </a:lvl5pPr>
          </a:lstStyle>
          <a:p>
            <a:endParaRPr lang="ru-RU" altLang="en-US" sz="2000" dirty="0" smtClean="0">
              <a:solidFill>
                <a:srgbClr val="0070C0"/>
              </a:solidFill>
              <a:latin typeface="Comic Sans MS" charset="0"/>
            </a:endParaRPr>
          </a:p>
          <a:p>
            <a:endParaRPr lang="ru-RU" altLang="en-US" sz="2000" dirty="0">
              <a:solidFill>
                <a:srgbClr val="0070C0"/>
              </a:solidFill>
              <a:latin typeface="Comic Sans MS" charset="0"/>
            </a:endParaRPr>
          </a:p>
          <a:p>
            <a:r>
              <a:rPr lang="en-US" altLang="en-US" sz="2000" dirty="0" err="1" smtClean="0">
                <a:solidFill>
                  <a:srgbClr val="0070C0"/>
                </a:solidFill>
                <a:latin typeface="Comic Sans MS" charset="0"/>
              </a:rPr>
              <a:t>Руководитель</a:t>
            </a:r>
            <a:r>
              <a:rPr lang="en-US" altLang="en-US" sz="2000" dirty="0" smtClean="0">
                <a:solidFill>
                  <a:srgbClr val="0070C0"/>
                </a:solidFill>
                <a:latin typeface="Comic Sans MS" charset="0"/>
              </a:rPr>
              <a:t> </a:t>
            </a:r>
            <a:r>
              <a:rPr lang="en-US" altLang="en-US" sz="2000" dirty="0">
                <a:solidFill>
                  <a:srgbClr val="0070C0"/>
                </a:solidFill>
                <a:latin typeface="Comic Sans MS" charset="0"/>
              </a:rPr>
              <a:t>кружка </a:t>
            </a:r>
          </a:p>
          <a:p>
            <a:r>
              <a:rPr lang="en-US" altLang="en-US" sz="2000" dirty="0">
                <a:solidFill>
                  <a:srgbClr val="0070C0"/>
                </a:solidFill>
                <a:latin typeface="Comic Sans MS" charset="0"/>
              </a:rPr>
              <a:t>учитель Николаева Елена Рудольфовна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9217"/>
          <p:cNvSpPr>
            <a:spLocks noGrp="1"/>
          </p:cNvSpPr>
          <p:nvPr>
            <p:ph type="title" idx="4294967295"/>
          </p:nvPr>
        </p:nvSpPr>
        <p:spPr>
          <a:xfrm>
            <a:off x="9251950" y="260350"/>
            <a:ext cx="203200" cy="138113"/>
          </a:xfrm>
          <a:ln/>
        </p:spPr>
        <p:txBody>
          <a:bodyPr wrap="square" lIns="91440" tIns="45720" rIns="91440" bIns="45720" anchor="b" anchorCtr="0"/>
          <a:lstStyle/>
          <a:p>
            <a:pPr algn="l"/>
            <a:endParaRPr lang="en-US" altLang="en-US" sz="2500" dirty="0"/>
          </a:p>
        </p:txBody>
      </p:sp>
      <p:sp>
        <p:nvSpPr>
          <p:cNvPr id="9219" name="Текст 9218"/>
          <p:cNvSpPr>
            <a:spLocks noGrp="1"/>
          </p:cNvSpPr>
          <p:nvPr>
            <p:ph type="body" sz="half" idx="4294967295"/>
          </p:nvPr>
        </p:nvSpPr>
        <p:spPr>
          <a:xfrm>
            <a:off x="4868863" y="2786063"/>
            <a:ext cx="3817937" cy="2420937"/>
          </a:xfrm>
          <a:ln/>
        </p:spPr>
        <p:txBody>
          <a:bodyPr wrap="square" lIns="91440" tIns="45720" rIns="91440" bIns="45720" anchor="t" anchorCtr="0"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>
              <a:lnSpc>
                <a:spcPct val="80000"/>
              </a:lnSpc>
              <a:buNone/>
            </a:pPr>
            <a:r>
              <a:rPr lang="en-US" altLang="en-US" sz="1900" b="1" dirty="0">
                <a:solidFill>
                  <a:srgbClr val="C00000"/>
                </a:solidFill>
              </a:rPr>
              <a:t>Скажите, почему мой друг</a:t>
            </a:r>
          </a:p>
          <a:p>
            <a:pPr>
              <a:lnSpc>
                <a:spcPct val="80000"/>
              </a:lnSpc>
              <a:buNone/>
            </a:pPr>
            <a:r>
              <a:rPr lang="en-US" altLang="en-US" sz="1900" b="1" dirty="0">
                <a:solidFill>
                  <a:srgbClr val="C00000"/>
                </a:solidFill>
              </a:rPr>
              <a:t>Спит без подушки, ест без рук,</a:t>
            </a:r>
          </a:p>
          <a:p>
            <a:pPr>
              <a:lnSpc>
                <a:spcPct val="80000"/>
              </a:lnSpc>
              <a:buNone/>
            </a:pPr>
            <a:r>
              <a:rPr lang="en-US" altLang="en-US" sz="1900" b="1" dirty="0">
                <a:solidFill>
                  <a:srgbClr val="C00000"/>
                </a:solidFill>
              </a:rPr>
              <a:t>Зимой без валенок гуляет,</a:t>
            </a:r>
          </a:p>
          <a:p>
            <a:pPr>
              <a:lnSpc>
                <a:spcPct val="80000"/>
              </a:lnSpc>
              <a:buNone/>
            </a:pPr>
            <a:r>
              <a:rPr lang="en-US" altLang="en-US" sz="1900" b="1" dirty="0">
                <a:solidFill>
                  <a:srgbClr val="C00000"/>
                </a:solidFill>
              </a:rPr>
              <a:t>А если рад-хвостом виляет?</a:t>
            </a:r>
          </a:p>
          <a:p>
            <a:pPr>
              <a:lnSpc>
                <a:spcPct val="80000"/>
              </a:lnSpc>
              <a:buNone/>
            </a:pPr>
            <a:endParaRPr lang="en-US" altLang="en-US" sz="1900" b="1" dirty="0">
              <a:solidFill>
                <a:srgbClr val="C00000"/>
              </a:solidFill>
            </a:endParaRPr>
          </a:p>
          <a:p>
            <a:pPr>
              <a:lnSpc>
                <a:spcPct val="80000"/>
              </a:lnSpc>
              <a:buNone/>
            </a:pPr>
            <a:endParaRPr lang="en-US" altLang="en-US" sz="1900" b="1" dirty="0">
              <a:solidFill>
                <a:srgbClr val="C00000"/>
              </a:solidFill>
            </a:endParaRPr>
          </a:p>
          <a:p>
            <a:pPr>
              <a:lnSpc>
                <a:spcPct val="80000"/>
              </a:lnSpc>
              <a:buNone/>
            </a:pPr>
            <a:endParaRPr lang="en-US" altLang="en-US" sz="1900" b="1" dirty="0">
              <a:solidFill>
                <a:srgbClr val="C00000"/>
              </a:solidFill>
            </a:endParaRPr>
          </a:p>
          <a:p>
            <a:pPr>
              <a:lnSpc>
                <a:spcPct val="80000"/>
              </a:lnSpc>
              <a:buNone/>
            </a:pPr>
            <a:r>
              <a:rPr lang="en-US" altLang="en-US" sz="2800" dirty="0">
                <a:solidFill>
                  <a:srgbClr val="C00000"/>
                </a:solidFill>
              </a:rPr>
              <a:t>Собака</a:t>
            </a:r>
          </a:p>
        </p:txBody>
      </p:sp>
      <p:pic>
        <p:nvPicPr>
          <p:cNvPr id="9220" name="Объект 9219"/>
          <p:cNvPicPr>
            <a:picLocks noGrp="1" noChangeAspect="1"/>
          </p:cNvPicPr>
          <p:nvPr>
            <p:ph idx="4294967295"/>
          </p:nvPr>
        </p:nvPicPr>
        <p:blipFill>
          <a:blip r:embed="rId2">
            <a:extLst/>
          </a:blip>
          <a:srcRect/>
          <a:stretch>
            <a:fillRect/>
          </a:stretch>
        </p:blipFill>
        <p:spPr>
          <a:xfrm>
            <a:off x="414338" y="2876550"/>
            <a:ext cx="2994025" cy="4621213"/>
          </a:xfrm>
          <a:prstGeom prst="rect">
            <a:avLst/>
          </a:prstGeom>
          <a:ln/>
        </p:spPr>
      </p:pic>
      <p:pic>
        <p:nvPicPr>
          <p:cNvPr id="9221" name="Рисунок 9220"/>
          <p:cNvPicPr>
            <a:picLocks noChangeAspect="1"/>
          </p:cNvPicPr>
          <p:nvPr/>
        </p:nvPicPr>
        <p:blipFill>
          <a:blip r:embed="rId3">
            <a:extLst/>
          </a:blip>
          <a:srcRect/>
          <a:stretch>
            <a:fillRect/>
          </a:stretch>
        </p:blipFill>
        <p:spPr>
          <a:xfrm>
            <a:off x="354013" y="165100"/>
            <a:ext cx="3071812" cy="2749550"/>
          </a:xfrm>
          <a:prstGeom prst="rect">
            <a:avLst/>
          </a:prstGeom>
          <a:ln/>
        </p:spPr>
      </p:pic>
      <p:sp>
        <p:nvSpPr>
          <p:cNvPr id="9222" name="Полилиния 9221"/>
          <p:cNvSpPr>
            <a:spLocks/>
          </p:cNvSpPr>
          <p:nvPr/>
        </p:nvSpPr>
        <p:spPr>
          <a:xfrm>
            <a:off x="4932363" y="404813"/>
            <a:ext cx="3455987" cy="2016125"/>
          </a:xfrm>
          <a:custGeom>
            <a:avLst/>
            <a:gdLst>
              <a:gd name="T0" fmla="*/ 375439 w 43200"/>
              <a:gd name="T1" fmla="*/ 1221669 h 43200"/>
              <a:gd name="T2" fmla="*/ 172799 w 43200"/>
              <a:gd name="T3" fmla="*/ 1184473 h 43200"/>
              <a:gd name="T4" fmla="*/ 554238 w 43200"/>
              <a:gd name="T5" fmla="*/ 1628721 h 43200"/>
              <a:gd name="T6" fmla="*/ 465598 w 43200"/>
              <a:gd name="T7" fmla="*/ 1646502 h 43200"/>
              <a:gd name="T8" fmla="*/ 1318235 w 43200"/>
              <a:gd name="T9" fmla="*/ 1824313 h 43200"/>
              <a:gd name="T10" fmla="*/ 1264795 w 43200"/>
              <a:gd name="T11" fmla="*/ 1743108 h 43200"/>
              <a:gd name="T12" fmla="*/ 2306151 w 43200"/>
              <a:gd name="T13" fmla="*/ 1621814 h 43200"/>
              <a:gd name="T14" fmla="*/ 2284791 w 43200"/>
              <a:gd name="T15" fmla="*/ 1710906 h 43200"/>
              <a:gd name="T16" fmla="*/ 2730310 w 43200"/>
              <a:gd name="T17" fmla="*/ 1071253 h 43200"/>
              <a:gd name="T18" fmla="*/ 2990389 w 43200"/>
              <a:gd name="T19" fmla="*/ 1404287 h 43200"/>
              <a:gd name="T20" fmla="*/ 3343827 w 43200"/>
              <a:gd name="T21" fmla="*/ 716564 h 43200"/>
              <a:gd name="T22" fmla="*/ 3227988 w 43200"/>
              <a:gd name="T23" fmla="*/ 841452 h 43200"/>
              <a:gd name="T24" fmla="*/ 3065908 w 43200"/>
              <a:gd name="T25" fmla="*/ 253229 h 43200"/>
              <a:gd name="T26" fmla="*/ 3071988 w 43200"/>
              <a:gd name="T27" fmla="*/ 312219 h 43200"/>
              <a:gd name="T28" fmla="*/ 2326231 w 43200"/>
              <a:gd name="T29" fmla="*/ 184438 h 43200"/>
              <a:gd name="T30" fmla="*/ 2385591 w 43200"/>
              <a:gd name="T31" fmla="*/ 109207 h 43200"/>
              <a:gd name="T32" fmla="*/ 1771273 w 43200"/>
              <a:gd name="T33" fmla="*/ 220280 h 43200"/>
              <a:gd name="T34" fmla="*/ 1799993 w 43200"/>
              <a:gd name="T35" fmla="*/ 155410 h 43200"/>
              <a:gd name="T36" fmla="*/ 1119996 w 43200"/>
              <a:gd name="T37" fmla="*/ 242308 h 43200"/>
              <a:gd name="T38" fmla="*/ 1223995 w 43200"/>
              <a:gd name="T39" fmla="*/ 305219 h 43200"/>
              <a:gd name="T40" fmla="*/ 330159 w 43200"/>
              <a:gd name="T41" fmla="*/ 736866 h 43200"/>
              <a:gd name="T42" fmla="*/ 311999 w 43200"/>
              <a:gd name="T43" fmla="*/ 670642 h 4320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43200"/>
              <a:gd name="T67" fmla="*/ 0 h 43200"/>
              <a:gd name="T68" fmla="*/ 43200 w 43200"/>
              <a:gd name="T69" fmla="*/ 43200 h 43200"/>
            </a:gdLst>
            <a:ahLst/>
            <a:cxnLst/>
            <a:rect l="T66" t="T67" r="T68" b="T69"/>
            <a:pathLst>
              <a:path w="43200" h="43200">
                <a:moveTo>
                  <a:pt x="3900" y="14370"/>
                </a:moveTo>
                <a:cubicBezTo>
                  <a:pt x="3629" y="11657"/>
                  <a:pt x="4261" y="8921"/>
                  <a:pt x="5623" y="6907"/>
                </a:cubicBezTo>
                <a:cubicBezTo>
                  <a:pt x="7775" y="3726"/>
                  <a:pt x="11264" y="3017"/>
                  <a:pt x="14005" y="5202"/>
                </a:cubicBezTo>
                <a:cubicBezTo>
                  <a:pt x="15678" y="909"/>
                  <a:pt x="19914" y="22"/>
                  <a:pt x="22456" y="3432"/>
                </a:cubicBezTo>
                <a:cubicBezTo>
                  <a:pt x="23097" y="1683"/>
                  <a:pt x="24328" y="474"/>
                  <a:pt x="25749" y="200"/>
                </a:cubicBezTo>
                <a:cubicBezTo>
                  <a:pt x="27313" y="-102"/>
                  <a:pt x="28875" y="770"/>
                  <a:pt x="29833" y="2481"/>
                </a:cubicBezTo>
                <a:cubicBezTo>
                  <a:pt x="31215" y="267"/>
                  <a:pt x="33501" y="-460"/>
                  <a:pt x="35463" y="690"/>
                </a:cubicBezTo>
                <a:cubicBezTo>
                  <a:pt x="36958" y="1566"/>
                  <a:pt x="38030" y="3400"/>
                  <a:pt x="38318" y="5576"/>
                </a:cubicBezTo>
                <a:cubicBezTo>
                  <a:pt x="40046" y="6218"/>
                  <a:pt x="41422" y="7998"/>
                  <a:pt x="41982" y="10318"/>
                </a:cubicBezTo>
                <a:cubicBezTo>
                  <a:pt x="42389" y="12002"/>
                  <a:pt x="42331" y="13831"/>
                  <a:pt x="41818" y="15460"/>
                </a:cubicBezTo>
                <a:cubicBezTo>
                  <a:pt x="43079" y="17694"/>
                  <a:pt x="43520" y="20590"/>
                  <a:pt x="43016" y="23322"/>
                </a:cubicBezTo>
                <a:cubicBezTo>
                  <a:pt x="42346" y="26954"/>
                  <a:pt x="40128" y="29674"/>
                  <a:pt x="37404" y="30204"/>
                </a:cubicBezTo>
                <a:cubicBezTo>
                  <a:pt x="37391" y="32471"/>
                  <a:pt x="36658" y="34621"/>
                  <a:pt x="35395" y="36101"/>
                </a:cubicBezTo>
                <a:cubicBezTo>
                  <a:pt x="33476" y="38350"/>
                  <a:pt x="30704" y="38639"/>
                  <a:pt x="28555" y="36815"/>
                </a:cubicBezTo>
                <a:cubicBezTo>
                  <a:pt x="27860" y="39948"/>
                  <a:pt x="25999" y="42343"/>
                  <a:pt x="23667" y="43106"/>
                </a:cubicBezTo>
                <a:cubicBezTo>
                  <a:pt x="20919" y="44005"/>
                  <a:pt x="18051" y="42473"/>
                  <a:pt x="16480" y="39266"/>
                </a:cubicBezTo>
                <a:cubicBezTo>
                  <a:pt x="12772" y="42310"/>
                  <a:pt x="7956" y="40599"/>
                  <a:pt x="5804" y="35472"/>
                </a:cubicBezTo>
                <a:cubicBezTo>
                  <a:pt x="3690" y="35809"/>
                  <a:pt x="1705" y="34024"/>
                  <a:pt x="1110" y="31250"/>
                </a:cubicBezTo>
                <a:cubicBezTo>
                  <a:pt x="679" y="29243"/>
                  <a:pt x="1060" y="27077"/>
                  <a:pt x="2113" y="25551"/>
                </a:cubicBezTo>
                <a:cubicBezTo>
                  <a:pt x="619" y="24354"/>
                  <a:pt x="-213" y="22057"/>
                  <a:pt x="-5" y="19704"/>
                </a:cubicBezTo>
                <a:cubicBezTo>
                  <a:pt x="239" y="16949"/>
                  <a:pt x="1845" y="14791"/>
                  <a:pt x="3863" y="14507"/>
                </a:cubicBezTo>
                <a:cubicBezTo>
                  <a:pt x="3875" y="14461"/>
                  <a:pt x="3888" y="14416"/>
                  <a:pt x="3900" y="14370"/>
                </a:cubicBezTo>
              </a:path>
              <a:path w="43200" h="43200" fill="none" extrusionOk="0">
                <a:moveTo>
                  <a:pt x="4693" y="26177"/>
                </a:moveTo>
                <a:cubicBezTo>
                  <a:pt x="3809" y="26271"/>
                  <a:pt x="2925" y="25993"/>
                  <a:pt x="2160" y="25380"/>
                </a:cubicBezTo>
                <a:moveTo>
                  <a:pt x="6928" y="34899"/>
                </a:moveTo>
                <a:cubicBezTo>
                  <a:pt x="6573" y="35092"/>
                  <a:pt x="6200" y="35220"/>
                  <a:pt x="5820" y="35280"/>
                </a:cubicBezTo>
                <a:moveTo>
                  <a:pt x="16478" y="39090"/>
                </a:moveTo>
                <a:cubicBezTo>
                  <a:pt x="16211" y="38544"/>
                  <a:pt x="15987" y="37961"/>
                  <a:pt x="15810" y="37350"/>
                </a:cubicBezTo>
                <a:moveTo>
                  <a:pt x="28827" y="34751"/>
                </a:moveTo>
                <a:cubicBezTo>
                  <a:pt x="28788" y="35398"/>
                  <a:pt x="28698" y="36038"/>
                  <a:pt x="28560" y="36660"/>
                </a:cubicBezTo>
                <a:moveTo>
                  <a:pt x="34129" y="22954"/>
                </a:moveTo>
                <a:cubicBezTo>
                  <a:pt x="36133" y="24282"/>
                  <a:pt x="37398" y="27058"/>
                  <a:pt x="37380" y="30090"/>
                </a:cubicBezTo>
                <a:moveTo>
                  <a:pt x="41798" y="15354"/>
                </a:moveTo>
                <a:cubicBezTo>
                  <a:pt x="41473" y="16386"/>
                  <a:pt x="40978" y="17302"/>
                  <a:pt x="40350" y="18030"/>
                </a:cubicBezTo>
                <a:moveTo>
                  <a:pt x="38324" y="5426"/>
                </a:moveTo>
                <a:cubicBezTo>
                  <a:pt x="38379" y="5843"/>
                  <a:pt x="38405" y="6266"/>
                  <a:pt x="38400" y="6690"/>
                </a:cubicBezTo>
                <a:moveTo>
                  <a:pt x="29078" y="3952"/>
                </a:moveTo>
                <a:cubicBezTo>
                  <a:pt x="29267" y="3369"/>
                  <a:pt x="29516" y="2826"/>
                  <a:pt x="29820" y="2340"/>
                </a:cubicBezTo>
                <a:moveTo>
                  <a:pt x="22141" y="4720"/>
                </a:moveTo>
                <a:cubicBezTo>
                  <a:pt x="22218" y="4238"/>
                  <a:pt x="22339" y="3771"/>
                  <a:pt x="22500" y="3330"/>
                </a:cubicBezTo>
                <a:moveTo>
                  <a:pt x="14000" y="5192"/>
                </a:moveTo>
                <a:cubicBezTo>
                  <a:pt x="14472" y="5568"/>
                  <a:pt x="14908" y="6021"/>
                  <a:pt x="15300" y="6540"/>
                </a:cubicBezTo>
                <a:moveTo>
                  <a:pt x="4127" y="15789"/>
                </a:moveTo>
                <a:cubicBezTo>
                  <a:pt x="4024" y="15325"/>
                  <a:pt x="3948" y="14851"/>
                  <a:pt x="3900" y="14370"/>
                </a:cubicBezTo>
              </a:path>
            </a:pathLst>
          </a:custGeom>
          <a:solidFill>
            <a:srgbClr val="31B6FD"/>
          </a:solidFill>
          <a:ln w="15875">
            <a:solidFill>
              <a:srgbClr val="165D83"/>
            </a:solidFill>
          </a:ln>
        </p:spPr>
        <p:txBody>
          <a:bodyPr anchor="ctr"/>
          <a:lstStyle/>
          <a:p>
            <a:pPr algn="ctr"/>
            <a:r>
              <a:rPr lang="en-US" altLang="en-US" sz="2800" b="1" dirty="0">
                <a:solidFill>
                  <a:srgbClr val="002060"/>
                </a:solidFill>
              </a:rPr>
              <a:t>Отгадайте загадку. Кто это?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0241"/>
          <p:cNvSpPr>
            <a:spLocks noGrp="1"/>
          </p:cNvSpPr>
          <p:nvPr>
            <p:ph type="ctrTitle" idx="4294967295"/>
          </p:nvPr>
        </p:nvSpPr>
        <p:spPr>
          <a:xfrm>
            <a:off x="758170" y="404664"/>
            <a:ext cx="7772400" cy="3816423"/>
          </a:xfrm>
          <a:ln/>
        </p:spPr>
        <p:txBody>
          <a:bodyPr wrap="square" lIns="91440" tIns="45720" rIns="91440" bIns="45720" anchor="b" anchorCtr="0"/>
          <a:lstStyle>
            <a:lvl1pPr>
              <a:defRPr/>
            </a:lvl1pPr>
          </a:lstStyle>
          <a:p>
            <a:r>
              <a:rPr lang="ru-RU" altLang="en-US" sz="2200" b="1" dirty="0" smtClean="0">
                <a:solidFill>
                  <a:srgbClr val="06436B"/>
                </a:solidFill>
              </a:rPr>
              <a:t/>
            </a:r>
            <a:br>
              <a:rPr lang="ru-RU" altLang="en-US" sz="2200" b="1" dirty="0" smtClean="0">
                <a:solidFill>
                  <a:srgbClr val="06436B"/>
                </a:solidFill>
              </a:rPr>
            </a:br>
            <a:r>
              <a:rPr lang="en-US" altLang="en-US" sz="2200" b="1" dirty="0" err="1" smtClean="0">
                <a:solidFill>
                  <a:srgbClr val="06436B"/>
                </a:solidFill>
              </a:rPr>
              <a:t>Наш</a:t>
            </a:r>
            <a:r>
              <a:rPr lang="en-US" altLang="en-US" sz="2200" b="1" dirty="0" smtClean="0">
                <a:solidFill>
                  <a:srgbClr val="06436B"/>
                </a:solidFill>
              </a:rPr>
              <a:t> </a:t>
            </a:r>
            <a:r>
              <a:rPr lang="en-US" altLang="en-US" sz="2200" b="1" dirty="0">
                <a:solidFill>
                  <a:srgbClr val="06436B"/>
                </a:solidFill>
              </a:rPr>
              <a:t>«член семьи» - собака породы Той-пудель. Его зовут Масик. Он очень похож на  игрушечного пёсика. Той- пудель считается одной из самых популярных цирковых декоративных собак. Той -пудели появились совсем недавно, если сравнивать с другими породами, только в 20 веке.</a:t>
            </a:r>
            <a:r>
              <a:rPr dirty="0"/>
              <a:t/>
            </a:r>
            <a:br>
              <a:rPr dirty="0"/>
            </a:br>
            <a:r>
              <a:rPr lang="en-US" altLang="en-US" sz="2200" b="1" dirty="0">
                <a:solidFill>
                  <a:srgbClr val="06436B"/>
                </a:solidFill>
              </a:rPr>
              <a:t>Мой </a:t>
            </a:r>
            <a:r>
              <a:rPr lang="en-US" altLang="en-US" sz="2200" b="1" dirty="0" err="1">
                <a:solidFill>
                  <a:srgbClr val="06436B"/>
                </a:solidFill>
              </a:rPr>
              <a:t>Масик</a:t>
            </a:r>
            <a:r>
              <a:rPr lang="en-US" altLang="en-US" sz="2200" b="1" dirty="0">
                <a:solidFill>
                  <a:srgbClr val="06436B"/>
                </a:solidFill>
              </a:rPr>
              <a:t> </a:t>
            </a:r>
            <a:r>
              <a:rPr lang="en-US" altLang="en-US" sz="2200" b="1" dirty="0" err="1" smtClean="0">
                <a:solidFill>
                  <a:srgbClr val="06436B"/>
                </a:solidFill>
              </a:rPr>
              <a:t>персико</a:t>
            </a:r>
            <a:r>
              <a:rPr lang="ru-RU" altLang="en-US" sz="2200" b="1" dirty="0" smtClean="0">
                <a:solidFill>
                  <a:srgbClr val="06436B"/>
                </a:solidFill>
              </a:rPr>
              <a:t>во</a:t>
            </a:r>
            <a:r>
              <a:rPr lang="en-US" altLang="en-US" sz="2200" b="1" dirty="0" err="1" smtClean="0">
                <a:solidFill>
                  <a:srgbClr val="06436B"/>
                </a:solidFill>
              </a:rPr>
              <a:t>го</a:t>
            </a:r>
            <a:r>
              <a:rPr lang="en-US" altLang="en-US" sz="2200" b="1" dirty="0" smtClean="0">
                <a:solidFill>
                  <a:srgbClr val="06436B"/>
                </a:solidFill>
              </a:rPr>
              <a:t> </a:t>
            </a:r>
            <a:r>
              <a:rPr lang="en-US" altLang="en-US" sz="2200" b="1" dirty="0">
                <a:solidFill>
                  <a:srgbClr val="06436B"/>
                </a:solidFill>
              </a:rPr>
              <a:t>окраса.  Весит он  2 килограмма. Он ещё совсем маленький, а вырастет Масик приблизительно до 30 см .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10243" name="Подзаголовок 10242"/>
          <p:cNvSpPr>
            <a:spLocks noGrp="1"/>
          </p:cNvSpPr>
          <p:nvPr>
            <p:ph type="subTitle" idx="4294967295"/>
          </p:nvPr>
        </p:nvSpPr>
        <p:spPr>
          <a:xfrm>
            <a:off x="5435600" y="3357563"/>
            <a:ext cx="3168650" cy="2519362"/>
          </a:xfrm>
          <a:ln/>
        </p:spPr>
        <p:txBody>
          <a:bodyPr wrap="square" lIns="91440" tIns="45720" rIns="91440" bIns="45720" anchor="t" anchorCtr="0"/>
          <a:lstStyle>
            <a:lvl1pPr marL="0" algn="ctr">
              <a:buNone/>
              <a:defRPr/>
            </a:lvl1pPr>
            <a:lvl2pPr marL="303212" algn="ctr">
              <a:buNone/>
              <a:defRPr/>
            </a:lvl2pPr>
            <a:lvl3pPr marL="627062" algn="ctr">
              <a:buNone/>
              <a:defRPr/>
            </a:lvl3pPr>
            <a:lvl4pPr marL="914400" algn="ctr">
              <a:buNone/>
              <a:defRPr/>
            </a:lvl4pPr>
            <a:lvl5pPr marL="1233487" algn="ctr">
              <a:buNone/>
              <a:defRPr/>
            </a:lvl5pPr>
          </a:lstStyle>
          <a:p>
            <a:endParaRPr lang="en-US" altLang="en-US" sz="2000" dirty="0">
              <a:solidFill>
                <a:srgbClr val="FFFFFF"/>
              </a:solidFill>
            </a:endParaRPr>
          </a:p>
        </p:txBody>
      </p:sp>
      <p:pic>
        <p:nvPicPr>
          <p:cNvPr id="10244" name="Рисунок 10243"/>
          <p:cNvPicPr>
            <a:picLocks noChangeAspect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>
          <a:xfrm>
            <a:off x="6058421" y="3717031"/>
            <a:ext cx="2881313" cy="23764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45" name="Рисунок 10244"/>
          <p:cNvPicPr>
            <a:picLocks noChangeAspect="1"/>
          </p:cNvPicPr>
          <p:nvPr/>
        </p:nvPicPr>
        <p:blipFill>
          <a:blip r:embed="rId3">
            <a:extLst/>
          </a:blip>
          <a:srcRect/>
          <a:stretch>
            <a:fillRect/>
          </a:stretch>
        </p:blipFill>
        <p:spPr>
          <a:xfrm>
            <a:off x="295275" y="3717032"/>
            <a:ext cx="2808288" cy="23764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46" name="Рисунок 10245"/>
          <p:cNvPicPr>
            <a:picLocks noChangeAspect="1"/>
          </p:cNvPicPr>
          <p:nvPr/>
        </p:nvPicPr>
        <p:blipFill>
          <a:blip r:embed="rId4">
            <a:extLst/>
          </a:blip>
          <a:srcRect/>
          <a:stretch>
            <a:fillRect/>
          </a:stretch>
        </p:blipFill>
        <p:spPr>
          <a:xfrm>
            <a:off x="3263245" y="3717031"/>
            <a:ext cx="2762250" cy="23764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1265"/>
          <p:cNvSpPr>
            <a:spLocks noGrp="1"/>
          </p:cNvSpPr>
          <p:nvPr>
            <p:ph type="title" idx="4294967295"/>
          </p:nvPr>
        </p:nvSpPr>
        <p:spPr>
          <a:xfrm>
            <a:off x="457200" y="338138"/>
            <a:ext cx="8229600" cy="2298700"/>
          </a:xfrm>
          <a:ln/>
        </p:spPr>
        <p:txBody>
          <a:bodyPr wrap="square" lIns="91440" tIns="45720" rIns="91440" bIns="45720" anchor="ctr"/>
          <a:lstStyle/>
          <a:p>
            <a:r>
              <a:rPr lang="en-US" altLang="en-US" sz="2800" b="1" dirty="0">
                <a:solidFill>
                  <a:srgbClr val="06436B"/>
                </a:solidFill>
              </a:rPr>
              <a:t>Он красивый, умный, сообразительный, дружелюбный, чуть-чуть вредный. Он всегда меня встречает когда я прихожу из школы или с улицы. Масик не любит одиночества, он, наоборот,  игривый и веселый.</a:t>
            </a:r>
          </a:p>
        </p:txBody>
      </p:sp>
      <p:pic>
        <p:nvPicPr>
          <p:cNvPr id="11267" name="Рисунок 11266"/>
          <p:cNvPicPr>
            <a:picLocks noChangeAspect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>
          <a:xfrm>
            <a:off x="107950" y="3017838"/>
            <a:ext cx="4751388" cy="37449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68" name="Рисунок 11267"/>
          <p:cNvPicPr>
            <a:picLocks noChangeAspect="1"/>
          </p:cNvPicPr>
          <p:nvPr/>
        </p:nvPicPr>
        <p:blipFill>
          <a:blip r:embed="rId3">
            <a:extLst/>
          </a:blip>
          <a:srcRect/>
          <a:stretch>
            <a:fillRect/>
          </a:stretch>
        </p:blipFill>
        <p:spPr>
          <a:xfrm>
            <a:off x="5059363" y="2997200"/>
            <a:ext cx="4084637" cy="37449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126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одзаголовок 12289"/>
          <p:cNvSpPr>
            <a:spLocks noGrp="1"/>
          </p:cNvSpPr>
          <p:nvPr>
            <p:ph type="subTitle" idx="4294967295"/>
          </p:nvPr>
        </p:nvSpPr>
        <p:spPr>
          <a:xfrm>
            <a:off x="1371600" y="3556000"/>
            <a:ext cx="6400800" cy="1473200"/>
          </a:xfrm>
          <a:ln/>
        </p:spPr>
        <p:txBody>
          <a:bodyPr wrap="square" lIns="91440" tIns="45720" rIns="91440" bIns="45720" anchor="t" anchorCtr="0"/>
          <a:lstStyle>
            <a:lvl1pPr marL="0" algn="ctr">
              <a:buNone/>
              <a:defRPr/>
            </a:lvl1pPr>
            <a:lvl2pPr marL="303212" algn="ctr">
              <a:buNone/>
              <a:defRPr/>
            </a:lvl2pPr>
            <a:lvl3pPr marL="627062" algn="ctr">
              <a:buNone/>
              <a:defRPr/>
            </a:lvl3pPr>
            <a:lvl4pPr marL="914400" algn="ctr">
              <a:buNone/>
              <a:defRPr/>
            </a:lvl4pPr>
            <a:lvl5pPr marL="1233487" algn="ctr">
              <a:buNone/>
              <a:defRPr/>
            </a:lvl5pPr>
          </a:lstStyle>
          <a:p>
            <a:endParaRPr lang="en-US" altLang="en-US" sz="2000" dirty="0">
              <a:solidFill>
                <a:srgbClr val="FFFFFF"/>
              </a:solidFill>
            </a:endParaRPr>
          </a:p>
        </p:txBody>
      </p:sp>
      <p:sp>
        <p:nvSpPr>
          <p:cNvPr id="12291" name="Заголовок 12290"/>
          <p:cNvSpPr>
            <a:spLocks noGrp="1"/>
          </p:cNvSpPr>
          <p:nvPr>
            <p:ph type="ctrTitle" idx="4294967295"/>
          </p:nvPr>
        </p:nvSpPr>
        <p:spPr>
          <a:xfrm>
            <a:off x="685800" y="260350"/>
            <a:ext cx="7772400" cy="3119438"/>
          </a:xfrm>
          <a:ln/>
        </p:spPr>
        <p:txBody>
          <a:bodyPr wrap="square" lIns="91440" tIns="45720" rIns="91440" bIns="45720" anchor="b" anchorCtr="0"/>
          <a:lstStyle>
            <a:lvl1pPr>
              <a:defRPr/>
            </a:lvl1pPr>
          </a:lstStyle>
          <a:p>
            <a:r>
              <a:rPr lang="en-US" altLang="en-US" sz="2500" b="1" dirty="0">
                <a:solidFill>
                  <a:srgbClr val="06436B"/>
                </a:solidFill>
              </a:rPr>
              <a:t>Мой Масик – очень верный , он никогда  не посмеется надо мной  и не предаст, поможет, поймет моё настроение и попытается меня рассмешить, несмотря на то, что у него всего лишь четыре лапы и хвост и он не умеет говорить. Я его очень люблю!</a:t>
            </a:r>
            <a:r>
              <a:rPr dirty="0"/>
              <a:t/>
            </a:r>
            <a:br>
              <a:rPr dirty="0"/>
            </a:br>
            <a:r>
              <a:rPr lang="en-US" altLang="en-US" sz="2500" b="1" dirty="0">
                <a:solidFill>
                  <a:srgbClr val="06436B"/>
                </a:solidFill>
              </a:rPr>
              <a:t>А дружба - это не игра в одни ворота, так что человек со своей стороны также должен быть настоящим товарищем своему любимцу!</a:t>
            </a:r>
          </a:p>
        </p:txBody>
      </p:sp>
      <p:pic>
        <p:nvPicPr>
          <p:cNvPr id="12292" name="Рисунок 12291"/>
          <p:cNvPicPr>
            <a:picLocks noChangeAspect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>
          <a:xfrm>
            <a:off x="250825" y="3284538"/>
            <a:ext cx="4105275" cy="2881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93" name="Рисунок 12292"/>
          <p:cNvPicPr>
            <a:picLocks noChangeAspect="1"/>
          </p:cNvPicPr>
          <p:nvPr/>
        </p:nvPicPr>
        <p:blipFill>
          <a:blip r:embed="rId3">
            <a:extLst/>
          </a:blip>
          <a:srcRect/>
          <a:stretch>
            <a:fillRect/>
          </a:stretch>
        </p:blipFill>
        <p:spPr>
          <a:xfrm>
            <a:off x="4859338" y="3284538"/>
            <a:ext cx="4033838" cy="28813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\Documents\ШКОЛА\ШАБЛОНЫ\анимашки\458605268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0" y="980728"/>
            <a:ext cx="47625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675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">
      <a:dk1>
        <a:srgbClr val="FFFFFF"/>
      </a:dk1>
      <a:lt1>
        <a:srgbClr val="000000"/>
      </a:lt1>
      <a:dk2>
        <a:srgbClr val="C6E7FC"/>
      </a:dk2>
      <a:lt2>
        <a:srgbClr val="073E87"/>
      </a:lt2>
      <a:accent1>
        <a:srgbClr val="31B6FD"/>
      </a:accent1>
      <a:accent2>
        <a:srgbClr val="4584D3"/>
      </a:accent2>
      <a:accent3>
        <a:srgbClr val="000000"/>
      </a:accent3>
      <a:accent4>
        <a:srgbClr val="000000"/>
      </a:accent4>
      <a:accent5>
        <a:srgbClr val="000000"/>
      </a:accent5>
      <a:accent6>
        <a:srgbClr val="000000"/>
      </a:accent6>
      <a:hlink>
        <a:srgbClr val="0080FF"/>
      </a:hlink>
      <a:folHlink>
        <a:srgbClr val="5EAE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50000"/>
              </a:schemeClr>
            </a:gs>
            <a:gs pos="35000">
              <a:schemeClr val="phClr">
                <a:tint val="37000"/>
                <a:satMod val="37000"/>
              </a:schemeClr>
            </a:gs>
            <a:gs pos="100000">
              <a:schemeClr val="phClr">
                <a:tint val="15000"/>
                <a:satMod val="1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50000"/>
                <a:satMod val="50000"/>
              </a:schemeClr>
            </a:gs>
            <a:gs pos="35000">
              <a:schemeClr val="phClr">
                <a:tint val="37000"/>
                <a:satMod val="37000"/>
              </a:schemeClr>
            </a:gs>
            <a:gs pos="100000">
              <a:schemeClr val="phClr">
                <a:tint val="15000"/>
                <a:satMod val="15000"/>
              </a:schemeClr>
            </a:gs>
          </a:gsLst>
          <a:lin ang="16200000" scaled="1"/>
        </a:gradFill>
      </a:fillStyleLst>
      <a:lnStyleLst>
        <a:ln w="9259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3000" dir="5400000" rotWithShape="0">
              <a:schemeClr val="phClr">
                <a:alpha val="38000"/>
              </a:schemeClr>
            </a:outerShdw>
          </a:effectLst>
        </a:effectStyle>
        <a:effectStyle>
          <a:effectLst>
            <a:outerShdw blurRad="40000" dist="23000" dir="5400000" rotWithShape="0">
              <a:schemeClr val="phClr">
                <a:alpha val="35000"/>
              </a:schemeClr>
            </a:outerShdw>
          </a:effectLst>
        </a:effectStyle>
        <a:effectStyle>
          <a:effectLst>
            <a:outerShdw blurRad="40000" dist="23000" dir="5400000" rotWithShape="0">
              <a:schemeClr val="phClr">
                <a:alpha val="35000"/>
              </a:scheme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/>
            </a:gs>
            <a:gs pos="35000">
              <a:schemeClr val="phClr"/>
            </a:gs>
            <a:gs pos="100000">
              <a:schemeClr val="phClr"/>
            </a:gs>
          </a:gsLst>
        </a:gradFill>
        <a:gradFill rotWithShape="1">
          <a:gsLst>
            <a:gs pos="0">
              <a:schemeClr val="phClr"/>
            </a:gs>
            <a:gs pos="35000">
              <a:schemeClr val="phClr"/>
            </a:gs>
            <a:gs pos="100000">
              <a:schemeClr val="phClr"/>
            </a:gs>
          </a:gsLst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">
      <a:dk1>
        <a:srgbClr val="FFFFFF"/>
      </a:dk1>
      <a:lt1>
        <a:srgbClr val="000000"/>
      </a:lt1>
      <a:dk2>
        <a:srgbClr val="C6E7FC"/>
      </a:dk2>
      <a:lt2>
        <a:srgbClr val="073E87"/>
      </a:lt2>
      <a:accent1>
        <a:srgbClr val="31B6FD"/>
      </a:accent1>
      <a:accent2>
        <a:srgbClr val="4584D3"/>
      </a:accent2>
      <a:accent3>
        <a:srgbClr val="000000"/>
      </a:accent3>
      <a:accent4>
        <a:srgbClr val="000000"/>
      </a:accent4>
      <a:accent5>
        <a:srgbClr val="000000"/>
      </a:accent5>
      <a:accent6>
        <a:srgbClr val="000000"/>
      </a:accent6>
      <a:hlink>
        <a:srgbClr val="0080FF"/>
      </a:hlink>
      <a:folHlink>
        <a:srgbClr val="5EAE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50000"/>
              </a:schemeClr>
            </a:gs>
            <a:gs pos="35000">
              <a:schemeClr val="phClr">
                <a:tint val="37000"/>
                <a:satMod val="37000"/>
              </a:schemeClr>
            </a:gs>
            <a:gs pos="100000">
              <a:schemeClr val="phClr">
                <a:tint val="15000"/>
                <a:satMod val="1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50000"/>
                <a:satMod val="50000"/>
              </a:schemeClr>
            </a:gs>
            <a:gs pos="35000">
              <a:schemeClr val="phClr">
                <a:tint val="37000"/>
                <a:satMod val="37000"/>
              </a:schemeClr>
            </a:gs>
            <a:gs pos="100000">
              <a:schemeClr val="phClr">
                <a:tint val="15000"/>
                <a:satMod val="15000"/>
              </a:schemeClr>
            </a:gs>
          </a:gsLst>
          <a:lin ang="16200000" scaled="1"/>
        </a:gradFill>
      </a:fillStyleLst>
      <a:lnStyleLst>
        <a:ln w="9259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3000" dir="5400000" rotWithShape="0">
              <a:schemeClr val="phClr">
                <a:alpha val="38000"/>
              </a:schemeClr>
            </a:outerShdw>
          </a:effectLst>
        </a:effectStyle>
        <a:effectStyle>
          <a:effectLst>
            <a:outerShdw blurRad="40000" dist="23000" dir="5400000" rotWithShape="0">
              <a:schemeClr val="phClr">
                <a:alpha val="35000"/>
              </a:schemeClr>
            </a:outerShdw>
          </a:effectLst>
        </a:effectStyle>
        <a:effectStyle>
          <a:effectLst>
            <a:outerShdw blurRad="40000" dist="23000" dir="5400000" rotWithShape="0">
              <a:schemeClr val="phClr">
                <a:alpha val="35000"/>
              </a:scheme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/>
            </a:gs>
            <a:gs pos="35000">
              <a:schemeClr val="phClr"/>
            </a:gs>
            <a:gs pos="100000">
              <a:schemeClr val="phClr"/>
            </a:gs>
          </a:gsLst>
        </a:gradFill>
        <a:gradFill rotWithShape="1">
          <a:gsLst>
            <a:gs pos="0">
              <a:schemeClr val="phClr"/>
            </a:gs>
            <a:gs pos="35000">
              <a:schemeClr val="phClr"/>
            </a:gs>
            <a:gs pos="100000">
              <a:schemeClr val="phClr"/>
            </a:gs>
          </a:gsLst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">
      <a:dk1>
        <a:srgbClr val="FFFFFF"/>
      </a:dk1>
      <a:lt1>
        <a:srgbClr val="000000"/>
      </a:lt1>
      <a:dk2>
        <a:srgbClr val="C6E7FC"/>
      </a:dk2>
      <a:lt2>
        <a:srgbClr val="073E87"/>
      </a:lt2>
      <a:accent1>
        <a:srgbClr val="31B6FD"/>
      </a:accent1>
      <a:accent2>
        <a:srgbClr val="4584D3"/>
      </a:accent2>
      <a:accent3>
        <a:srgbClr val="000000"/>
      </a:accent3>
      <a:accent4>
        <a:srgbClr val="000000"/>
      </a:accent4>
      <a:accent5>
        <a:srgbClr val="000000"/>
      </a:accent5>
      <a:accent6>
        <a:srgbClr val="000000"/>
      </a:accent6>
      <a:hlink>
        <a:srgbClr val="0080FF"/>
      </a:hlink>
      <a:folHlink>
        <a:srgbClr val="5EAE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50000"/>
              </a:schemeClr>
            </a:gs>
            <a:gs pos="35000">
              <a:schemeClr val="phClr">
                <a:tint val="37000"/>
                <a:satMod val="37000"/>
              </a:schemeClr>
            </a:gs>
            <a:gs pos="100000">
              <a:schemeClr val="phClr">
                <a:tint val="15000"/>
                <a:satMod val="1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50000"/>
                <a:satMod val="50000"/>
              </a:schemeClr>
            </a:gs>
            <a:gs pos="35000">
              <a:schemeClr val="phClr">
                <a:tint val="37000"/>
                <a:satMod val="37000"/>
              </a:schemeClr>
            </a:gs>
            <a:gs pos="100000">
              <a:schemeClr val="phClr">
                <a:tint val="15000"/>
                <a:satMod val="15000"/>
              </a:schemeClr>
            </a:gs>
          </a:gsLst>
          <a:lin ang="16200000" scaled="1"/>
        </a:gradFill>
      </a:fillStyleLst>
      <a:lnStyleLst>
        <a:ln w="9259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3000" dir="5400000" rotWithShape="0">
              <a:schemeClr val="phClr">
                <a:alpha val="38000"/>
              </a:schemeClr>
            </a:outerShdw>
          </a:effectLst>
        </a:effectStyle>
        <a:effectStyle>
          <a:effectLst>
            <a:outerShdw blurRad="40000" dist="23000" dir="5400000" rotWithShape="0">
              <a:schemeClr val="phClr">
                <a:alpha val="35000"/>
              </a:schemeClr>
            </a:outerShdw>
          </a:effectLst>
        </a:effectStyle>
        <a:effectStyle>
          <a:effectLst>
            <a:outerShdw blurRad="40000" dist="23000" dir="5400000" rotWithShape="0">
              <a:schemeClr val="phClr">
                <a:alpha val="35000"/>
              </a:scheme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/>
            </a:gs>
            <a:gs pos="35000">
              <a:schemeClr val="phClr"/>
            </a:gs>
            <a:gs pos="100000">
              <a:schemeClr val="phClr"/>
            </a:gs>
          </a:gsLst>
        </a:gradFill>
        <a:gradFill rotWithShape="1">
          <a:gsLst>
            <a:gs pos="0">
              <a:schemeClr val="phClr"/>
            </a:gs>
            <a:gs pos="35000">
              <a:schemeClr val="phClr"/>
            </a:gs>
            <a:gs pos="100000">
              <a:schemeClr val="phClr"/>
            </a:gs>
          </a:gsLst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">
      <a:dk1>
        <a:srgbClr val="FFFFFF"/>
      </a:dk1>
      <a:lt1>
        <a:srgbClr val="000000"/>
      </a:lt1>
      <a:dk2>
        <a:srgbClr val="C6E7FC"/>
      </a:dk2>
      <a:lt2>
        <a:srgbClr val="073E87"/>
      </a:lt2>
      <a:accent1>
        <a:srgbClr val="31B6FD"/>
      </a:accent1>
      <a:accent2>
        <a:srgbClr val="4584D3"/>
      </a:accent2>
      <a:accent3>
        <a:srgbClr val="000000"/>
      </a:accent3>
      <a:accent4>
        <a:srgbClr val="000000"/>
      </a:accent4>
      <a:accent5>
        <a:srgbClr val="000000"/>
      </a:accent5>
      <a:accent6>
        <a:srgbClr val="000000"/>
      </a:accent6>
      <a:hlink>
        <a:srgbClr val="0080FF"/>
      </a:hlink>
      <a:folHlink>
        <a:srgbClr val="5EAE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50000"/>
              </a:schemeClr>
            </a:gs>
            <a:gs pos="35000">
              <a:schemeClr val="phClr">
                <a:tint val="37000"/>
                <a:satMod val="37000"/>
              </a:schemeClr>
            </a:gs>
            <a:gs pos="100000">
              <a:schemeClr val="phClr">
                <a:tint val="15000"/>
                <a:satMod val="1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50000"/>
                <a:satMod val="50000"/>
              </a:schemeClr>
            </a:gs>
            <a:gs pos="35000">
              <a:schemeClr val="phClr">
                <a:tint val="37000"/>
                <a:satMod val="37000"/>
              </a:schemeClr>
            </a:gs>
            <a:gs pos="100000">
              <a:schemeClr val="phClr">
                <a:tint val="15000"/>
                <a:satMod val="15000"/>
              </a:schemeClr>
            </a:gs>
          </a:gsLst>
          <a:lin ang="16200000" scaled="1"/>
        </a:gradFill>
      </a:fillStyleLst>
      <a:lnStyleLst>
        <a:ln w="9259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3000" dir="5400000" rotWithShape="0">
              <a:schemeClr val="phClr">
                <a:alpha val="38000"/>
              </a:schemeClr>
            </a:outerShdw>
          </a:effectLst>
        </a:effectStyle>
        <a:effectStyle>
          <a:effectLst>
            <a:outerShdw blurRad="40000" dist="23000" dir="5400000" rotWithShape="0">
              <a:schemeClr val="phClr">
                <a:alpha val="35000"/>
              </a:schemeClr>
            </a:outerShdw>
          </a:effectLst>
        </a:effectStyle>
        <a:effectStyle>
          <a:effectLst>
            <a:outerShdw blurRad="40000" dist="23000" dir="5400000" rotWithShape="0">
              <a:schemeClr val="phClr">
                <a:alpha val="35000"/>
              </a:scheme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/>
            </a:gs>
            <a:gs pos="35000">
              <a:schemeClr val="phClr"/>
            </a:gs>
            <a:gs pos="100000">
              <a:schemeClr val="phClr"/>
            </a:gs>
          </a:gsLst>
        </a:gradFill>
        <a:gradFill rotWithShape="1">
          <a:gsLst>
            <a:gs pos="0">
              <a:schemeClr val="phClr"/>
            </a:gs>
            <a:gs pos="35000">
              <a:schemeClr val="phClr"/>
            </a:gs>
            <a:gs pos="100000">
              <a:schemeClr val="phClr"/>
            </a:gs>
          </a:gsLst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>
  <a:themeElements>
    <a:clrScheme name="">
      <a:dk1>
        <a:srgbClr val="FFFFFF"/>
      </a:dk1>
      <a:lt1>
        <a:srgbClr val="000000"/>
      </a:lt1>
      <a:dk2>
        <a:srgbClr val="C6E7FC"/>
      </a:dk2>
      <a:lt2>
        <a:srgbClr val="073E87"/>
      </a:lt2>
      <a:accent1>
        <a:srgbClr val="31B6FD"/>
      </a:accent1>
      <a:accent2>
        <a:srgbClr val="4584D3"/>
      </a:accent2>
      <a:accent3>
        <a:srgbClr val="000000"/>
      </a:accent3>
      <a:accent4>
        <a:srgbClr val="000000"/>
      </a:accent4>
      <a:accent5>
        <a:srgbClr val="000000"/>
      </a:accent5>
      <a:accent6>
        <a:srgbClr val="000000"/>
      </a:accent6>
      <a:hlink>
        <a:srgbClr val="0080FF"/>
      </a:hlink>
      <a:folHlink>
        <a:srgbClr val="5EAE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50000"/>
              </a:schemeClr>
            </a:gs>
            <a:gs pos="35000">
              <a:schemeClr val="phClr">
                <a:tint val="37000"/>
                <a:satMod val="37000"/>
              </a:schemeClr>
            </a:gs>
            <a:gs pos="100000">
              <a:schemeClr val="phClr">
                <a:tint val="15000"/>
                <a:satMod val="1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50000"/>
                <a:satMod val="50000"/>
              </a:schemeClr>
            </a:gs>
            <a:gs pos="35000">
              <a:schemeClr val="phClr">
                <a:tint val="37000"/>
                <a:satMod val="37000"/>
              </a:schemeClr>
            </a:gs>
            <a:gs pos="100000">
              <a:schemeClr val="phClr">
                <a:tint val="15000"/>
                <a:satMod val="15000"/>
              </a:schemeClr>
            </a:gs>
          </a:gsLst>
          <a:lin ang="16200000" scaled="1"/>
        </a:gradFill>
      </a:fillStyleLst>
      <a:lnStyleLst>
        <a:ln w="9259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3000" dir="5400000" rotWithShape="0">
              <a:schemeClr val="phClr">
                <a:alpha val="38000"/>
              </a:schemeClr>
            </a:outerShdw>
          </a:effectLst>
        </a:effectStyle>
        <a:effectStyle>
          <a:effectLst>
            <a:outerShdw blurRad="40000" dist="23000" dir="5400000" rotWithShape="0">
              <a:schemeClr val="phClr">
                <a:alpha val="35000"/>
              </a:schemeClr>
            </a:outerShdw>
          </a:effectLst>
        </a:effectStyle>
        <a:effectStyle>
          <a:effectLst>
            <a:outerShdw blurRad="40000" dist="23000" dir="5400000" rotWithShape="0">
              <a:schemeClr val="phClr">
                <a:alpha val="35000"/>
              </a:scheme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/>
            </a:gs>
            <a:gs pos="35000">
              <a:schemeClr val="phClr"/>
            </a:gs>
            <a:gs pos="100000">
              <a:schemeClr val="phClr"/>
            </a:gs>
          </a:gsLst>
        </a:gradFill>
        <a:gradFill rotWithShape="1">
          <a:gsLst>
            <a:gs pos="0">
              <a:schemeClr val="phClr"/>
            </a:gs>
            <a:gs pos="35000">
              <a:schemeClr val="phClr"/>
            </a:gs>
            <a:gs pos="100000">
              <a:schemeClr val="phClr"/>
            </a:gs>
          </a:gsLst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>
  <a:themeElements>
    <a:clrScheme name="">
      <a:dk1>
        <a:srgbClr val="FFFFFF"/>
      </a:dk1>
      <a:lt1>
        <a:srgbClr val="000000"/>
      </a:lt1>
      <a:dk2>
        <a:srgbClr val="C6E7FC"/>
      </a:dk2>
      <a:lt2>
        <a:srgbClr val="073E87"/>
      </a:lt2>
      <a:accent1>
        <a:srgbClr val="31B6FD"/>
      </a:accent1>
      <a:accent2>
        <a:srgbClr val="4584D3"/>
      </a:accent2>
      <a:accent3>
        <a:srgbClr val="000000"/>
      </a:accent3>
      <a:accent4>
        <a:srgbClr val="000000"/>
      </a:accent4>
      <a:accent5>
        <a:srgbClr val="000000"/>
      </a:accent5>
      <a:accent6>
        <a:srgbClr val="000000"/>
      </a:accent6>
      <a:hlink>
        <a:srgbClr val="0080FF"/>
      </a:hlink>
      <a:folHlink>
        <a:srgbClr val="5EAE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50000"/>
              </a:schemeClr>
            </a:gs>
            <a:gs pos="35000">
              <a:schemeClr val="phClr">
                <a:tint val="37000"/>
                <a:satMod val="37000"/>
              </a:schemeClr>
            </a:gs>
            <a:gs pos="100000">
              <a:schemeClr val="phClr">
                <a:tint val="15000"/>
                <a:satMod val="1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50000"/>
                <a:satMod val="50000"/>
              </a:schemeClr>
            </a:gs>
            <a:gs pos="35000">
              <a:schemeClr val="phClr">
                <a:tint val="37000"/>
                <a:satMod val="37000"/>
              </a:schemeClr>
            </a:gs>
            <a:gs pos="100000">
              <a:schemeClr val="phClr">
                <a:tint val="15000"/>
                <a:satMod val="15000"/>
              </a:schemeClr>
            </a:gs>
          </a:gsLst>
          <a:lin ang="16200000" scaled="1"/>
        </a:gradFill>
      </a:fillStyleLst>
      <a:lnStyleLst>
        <a:ln w="9259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3000" dir="5400000" rotWithShape="0">
              <a:schemeClr val="phClr">
                <a:alpha val="38000"/>
              </a:schemeClr>
            </a:outerShdw>
          </a:effectLst>
        </a:effectStyle>
        <a:effectStyle>
          <a:effectLst>
            <a:outerShdw blurRad="40000" dist="23000" dir="5400000" rotWithShape="0">
              <a:schemeClr val="phClr">
                <a:alpha val="35000"/>
              </a:schemeClr>
            </a:outerShdw>
          </a:effectLst>
        </a:effectStyle>
        <a:effectStyle>
          <a:effectLst>
            <a:outerShdw blurRad="40000" dist="23000" dir="5400000" rotWithShape="0">
              <a:schemeClr val="phClr">
                <a:alpha val="35000"/>
              </a:scheme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/>
            </a:gs>
            <a:gs pos="35000">
              <a:schemeClr val="phClr"/>
            </a:gs>
            <a:gs pos="100000">
              <a:schemeClr val="phClr"/>
            </a:gs>
          </a:gsLst>
        </a:gradFill>
        <a:gradFill rotWithShape="1">
          <a:gsLst>
            <a:gs pos="0">
              <a:schemeClr val="phClr"/>
            </a:gs>
            <a:gs pos="35000">
              <a:schemeClr val="phClr"/>
            </a:gs>
            <a:gs pos="100000">
              <a:schemeClr val="phClr"/>
            </a:gs>
          </a:gsLst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>
  <a:themeElements>
    <a:clrScheme name="">
      <a:dk1>
        <a:srgbClr val="FFFFFF"/>
      </a:dk1>
      <a:lt1>
        <a:srgbClr val="000000"/>
      </a:lt1>
      <a:dk2>
        <a:srgbClr val="C6E7FC"/>
      </a:dk2>
      <a:lt2>
        <a:srgbClr val="073E87"/>
      </a:lt2>
      <a:accent1>
        <a:srgbClr val="31B6FD"/>
      </a:accent1>
      <a:accent2>
        <a:srgbClr val="4584D3"/>
      </a:accent2>
      <a:accent3>
        <a:srgbClr val="000000"/>
      </a:accent3>
      <a:accent4>
        <a:srgbClr val="000000"/>
      </a:accent4>
      <a:accent5>
        <a:srgbClr val="000000"/>
      </a:accent5>
      <a:accent6>
        <a:srgbClr val="000000"/>
      </a:accent6>
      <a:hlink>
        <a:srgbClr val="0080FF"/>
      </a:hlink>
      <a:folHlink>
        <a:srgbClr val="5EAE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50000"/>
              </a:schemeClr>
            </a:gs>
            <a:gs pos="35000">
              <a:schemeClr val="phClr">
                <a:tint val="37000"/>
                <a:satMod val="37000"/>
              </a:schemeClr>
            </a:gs>
            <a:gs pos="100000">
              <a:schemeClr val="phClr">
                <a:tint val="15000"/>
                <a:satMod val="1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50000"/>
                <a:satMod val="50000"/>
              </a:schemeClr>
            </a:gs>
            <a:gs pos="35000">
              <a:schemeClr val="phClr">
                <a:tint val="37000"/>
                <a:satMod val="37000"/>
              </a:schemeClr>
            </a:gs>
            <a:gs pos="100000">
              <a:schemeClr val="phClr">
                <a:tint val="15000"/>
                <a:satMod val="15000"/>
              </a:schemeClr>
            </a:gs>
          </a:gsLst>
          <a:lin ang="16200000" scaled="1"/>
        </a:gradFill>
      </a:fillStyleLst>
      <a:lnStyleLst>
        <a:ln w="9259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3000" dir="5400000" rotWithShape="0">
              <a:schemeClr val="phClr">
                <a:alpha val="38000"/>
              </a:schemeClr>
            </a:outerShdw>
          </a:effectLst>
        </a:effectStyle>
        <a:effectStyle>
          <a:effectLst>
            <a:outerShdw blurRad="40000" dist="23000" dir="5400000" rotWithShape="0">
              <a:schemeClr val="phClr">
                <a:alpha val="35000"/>
              </a:schemeClr>
            </a:outerShdw>
          </a:effectLst>
        </a:effectStyle>
        <a:effectStyle>
          <a:effectLst>
            <a:outerShdw blurRad="40000" dist="23000" dir="5400000" rotWithShape="0">
              <a:schemeClr val="phClr">
                <a:alpha val="35000"/>
              </a:scheme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/>
            </a:gs>
            <a:gs pos="35000">
              <a:schemeClr val="phClr"/>
            </a:gs>
            <a:gs pos="100000">
              <a:schemeClr val="phClr"/>
            </a:gs>
          </a:gsLst>
        </a:gradFill>
        <a:gradFill rotWithShape="1">
          <a:gsLst>
            <a:gs pos="0">
              <a:schemeClr val="phClr"/>
            </a:gs>
            <a:gs pos="35000">
              <a:schemeClr val="phClr"/>
            </a:gs>
            <a:gs pos="100000">
              <a:schemeClr val="phClr"/>
            </a:gs>
          </a:gsLst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127</Words>
  <Application>Microsoft Office PowerPoint</Application>
  <PresentationFormat>Экран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/>
      <vt:lpstr/>
      <vt:lpstr/>
      <vt:lpstr/>
      <vt:lpstr/>
      <vt:lpstr/>
      <vt:lpstr/>
      <vt:lpstr>Проектная работа  ученицы 2 класса МБОУ « Бородинская СОШ»  Колотиловой Надежды « Мой домашний любимец» </vt:lpstr>
      <vt:lpstr>Презентация PowerPoint</vt:lpstr>
      <vt:lpstr> Наш «член семьи» - собака породы Той-пудель. Его зовут Масик. Он очень похож на  игрушечного пёсика. Той- пудель считается одной из самых популярных цирковых декоративных собак. Той -пудели появились совсем недавно, если сравнивать с другими породами, только в 20 веке. Мой Масик персикового окраса.  Весит он  2 килограмма. Он ещё совсем маленький, а вырастет Масик приблизительно до 30 см . </vt:lpstr>
      <vt:lpstr>Он красивый, умный, сообразительный, дружелюбный, чуть-чуть вредный. Он всегда меня встречает когда я прихожу из школы или с улицы. Масик не любит одиночества, он, наоборот,  игривый и веселый.</vt:lpstr>
      <vt:lpstr>Мой Масик – очень верный , он никогда  не посмеется надо мной  и не предаст, поможет, поймет моё настроение и попытается меня рассмешить, несмотря на то, что у него всего лишь четыре лапы и хвост и он не умеет говорить. Я его очень люблю! А дружба - это не игра в одни ворота, так что человек со своей стороны также должен быть настоящим товарищем своему любимцу!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работа  ученицы 2 класса МБОУ « Бородинская СОШ»  Колотиловой Надежды « Мой домашний любимец» </dc:title>
  <cp:lastModifiedBy>RePack by Diakov</cp:lastModifiedBy>
  <cp:revision>5</cp:revision>
  <dcterms:modified xsi:type="dcterms:W3CDTF">2016-04-23T13:24:30Z</dcterms:modified>
</cp:coreProperties>
</file>