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32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05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59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25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0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11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49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5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200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81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684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671D5-EC9B-4A8C-9A7C-7C8066FD6AA4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251DE-0D0D-4FB8-8393-DC2B8E44B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26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675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«Богатства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отданные </a:t>
            </a:r>
            <a:r>
              <a:rPr lang="ru-RU" dirty="0" smtClean="0"/>
              <a:t>людям»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31683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4000" dirty="0" smtClean="0"/>
              <a:t>Цель проекта</a:t>
            </a:r>
            <a:r>
              <a:rPr lang="ru-RU" sz="4000" dirty="0" smtClean="0"/>
              <a:t>:</a:t>
            </a:r>
            <a:r>
              <a:rPr lang="en-US" sz="4000" dirty="0" smtClean="0"/>
              <a:t> </a:t>
            </a:r>
            <a:r>
              <a:rPr lang="ru-RU" sz="4000" dirty="0" smtClean="0"/>
              <a:t>Рассказать </a:t>
            </a:r>
            <a:r>
              <a:rPr lang="ru-RU" sz="4000" dirty="0" smtClean="0"/>
              <a:t>о замечательных делах моих земляков на благо других людей.</a:t>
            </a:r>
          </a:p>
          <a:p>
            <a:r>
              <a:rPr lang="ru-RU" sz="2000" dirty="0" smtClean="0"/>
              <a:t>Подготовила ученица 3 класса </a:t>
            </a:r>
            <a:r>
              <a:rPr lang="ru-RU" sz="2000" dirty="0" smtClean="0"/>
              <a:t>МБОУ</a:t>
            </a:r>
            <a:r>
              <a:rPr lang="en-US" sz="2000" dirty="0" smtClean="0"/>
              <a:t> </a:t>
            </a:r>
            <a:r>
              <a:rPr lang="ru-RU" sz="2000" dirty="0" smtClean="0"/>
              <a:t>«Бородинская </a:t>
            </a:r>
            <a:r>
              <a:rPr lang="ru-RU" sz="2000" dirty="0" smtClean="0"/>
              <a:t>СОШ</a:t>
            </a:r>
            <a:r>
              <a:rPr lang="ru-RU" sz="2000" dirty="0" smtClean="0"/>
              <a:t>» Колотилова </a:t>
            </a:r>
            <a:r>
              <a:rPr lang="ru-RU" sz="2000" dirty="0" smtClean="0"/>
              <a:t>Надежда.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184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Задачи проекта:</a:t>
            </a:r>
            <a:br>
              <a:rPr lang="ru-RU" dirty="0" smtClean="0"/>
            </a:br>
            <a:r>
              <a:rPr lang="ru-RU" dirty="0" smtClean="0"/>
              <a:t>-Собрать информацию в виде фотографий;</a:t>
            </a:r>
            <a:br>
              <a:rPr lang="ru-RU" dirty="0" smtClean="0"/>
            </a:br>
            <a:r>
              <a:rPr lang="ru-RU" dirty="0" smtClean="0"/>
              <a:t>-Подготовить рассказ-презентацию;</a:t>
            </a:r>
            <a:br>
              <a:rPr lang="ru-RU" dirty="0" smtClean="0"/>
            </a:br>
            <a:r>
              <a:rPr lang="ru-RU" dirty="0" smtClean="0"/>
              <a:t>-Познакомить со своим проектом одноклассников.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1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Богатства нашего края.</a:t>
            </a:r>
            <a:br>
              <a:rPr lang="ru-RU" dirty="0" smtClean="0"/>
            </a:br>
            <a:r>
              <a:rPr lang="ru-RU" dirty="0" smtClean="0"/>
              <a:t>Цирк- «Чародейка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1967" y="2750481"/>
            <a:ext cx="4038600" cy="35234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64904"/>
            <a:ext cx="3822576" cy="3960440"/>
          </a:xfrm>
        </p:spPr>
      </p:pic>
    </p:spTree>
    <p:extLst>
      <p:ext uri="{BB962C8B-B14F-4D97-AF65-F5344CB8AC3E}">
        <p14:creationId xmlns:p14="http://schemas.microsoft.com/office/powerpoint/2010/main" val="379183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Цирк посещают мои одноклассники.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624735" cy="478539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829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3008313" cy="2995083"/>
          </a:xfrm>
        </p:spPr>
        <p:txBody>
          <a:bodyPr/>
          <a:lstStyle/>
          <a:p>
            <a:r>
              <a:rPr lang="ru-RU" dirty="0" smtClean="0"/>
              <a:t>Ребята обладают высоким мастерством.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764704"/>
            <a:ext cx="5111750" cy="43204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340768"/>
            <a:ext cx="3008313" cy="30243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Ребята обладают высоким мастерством</a:t>
            </a:r>
            <a:r>
              <a:rPr lang="ru-RU" sz="2400" dirty="0" smtClean="0"/>
              <a:t>. Показывают </a:t>
            </a:r>
            <a:r>
              <a:rPr lang="ru-RU" sz="2400" dirty="0" smtClean="0"/>
              <a:t>хорошие представления</a:t>
            </a:r>
            <a:r>
              <a:rPr lang="ru-RU" sz="2400" dirty="0" smtClean="0"/>
              <a:t>. Получают </a:t>
            </a:r>
            <a:r>
              <a:rPr lang="ru-RU" sz="2400" dirty="0" smtClean="0"/>
              <a:t>грамоты</a:t>
            </a:r>
            <a:r>
              <a:rPr lang="ru-RU" sz="2400" dirty="0" smtClean="0"/>
              <a:t>, награды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8481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114"/>
            <a:ext cx="9144000" cy="684288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424936" cy="612068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788152" y="6416505"/>
            <a:ext cx="35584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35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58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 «Богатства, отданные людям»</vt:lpstr>
      <vt:lpstr>Задачи проекта: -Собрать информацию в виде фотографий; -Подготовить рассказ-презентацию; -Познакомить со своим проектом одноклассников.</vt:lpstr>
      <vt:lpstr>Богатства нашего края. Цирк- «Чародейка»</vt:lpstr>
      <vt:lpstr>Цирк посещают мои одноклассники.</vt:lpstr>
      <vt:lpstr>Ребята обладают высоким мастерством.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«Богатства,отданные людям»</dc:title>
  <dc:creator>Black.User</dc:creator>
  <cp:lastModifiedBy>RePack by Diakov</cp:lastModifiedBy>
  <cp:revision>9</cp:revision>
  <dcterms:created xsi:type="dcterms:W3CDTF">2016-09-15T14:07:48Z</dcterms:created>
  <dcterms:modified xsi:type="dcterms:W3CDTF">2016-09-15T17:27:00Z</dcterms:modified>
</cp:coreProperties>
</file>