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1"/>
  </p:notesMasterIdLst>
  <p:sldIdLst>
    <p:sldId id="259" r:id="rId2"/>
    <p:sldId id="302" r:id="rId3"/>
    <p:sldId id="286" r:id="rId4"/>
    <p:sldId id="287" r:id="rId5"/>
    <p:sldId id="288" r:id="rId6"/>
    <p:sldId id="299" r:id="rId7"/>
    <p:sldId id="289" r:id="rId8"/>
    <p:sldId id="298" r:id="rId9"/>
    <p:sldId id="300" r:id="rId10"/>
    <p:sldId id="260" r:id="rId11"/>
    <p:sldId id="291" r:id="rId12"/>
    <p:sldId id="273" r:id="rId13"/>
    <p:sldId id="304" r:id="rId14"/>
    <p:sldId id="293" r:id="rId15"/>
    <p:sldId id="296" r:id="rId16"/>
    <p:sldId id="283" r:id="rId17"/>
    <p:sldId id="282" r:id="rId18"/>
    <p:sldId id="281" r:id="rId19"/>
    <p:sldId id="280" r:id="rId20"/>
    <p:sldId id="305" r:id="rId21"/>
    <p:sldId id="276" r:id="rId22"/>
    <p:sldId id="266" r:id="rId23"/>
    <p:sldId id="268" r:id="rId24"/>
    <p:sldId id="294" r:id="rId25"/>
    <p:sldId id="277" r:id="rId26"/>
    <p:sldId id="306" r:id="rId27"/>
    <p:sldId id="270" r:id="rId28"/>
    <p:sldId id="303" r:id="rId29"/>
    <p:sldId id="295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АлЁнА" initials="А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990033"/>
    <a:srgbClr val="000066"/>
    <a:srgbClr val="009900"/>
    <a:srgbClr val="003399"/>
    <a:srgbClr val="16076D"/>
    <a:srgbClr val="80008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84" autoAdjust="0"/>
    <p:restoredTop sz="94660"/>
  </p:normalViewPr>
  <p:slideViewPr>
    <p:cSldViewPr>
      <p:cViewPr varScale="1">
        <p:scale>
          <a:sx n="83" d="100"/>
          <a:sy n="83" d="100"/>
        </p:scale>
        <p:origin x="1502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1-02-12T06:47:18.109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/>
            </a:lvl1pPr>
          </a:lstStyle>
          <a:p>
            <a:endParaRPr lang="ru-RU" altLang="ru-RU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endParaRPr lang="ru-RU" altLang="ru-RU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/>
            </a:lvl1pPr>
          </a:lstStyle>
          <a:p>
            <a:endParaRPr lang="ru-RU" altLang="ru-RU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fld id="{F4325703-33D5-47CF-88EC-E3C47B1E8C9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705992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778" name="Group 2"/>
          <p:cNvGrpSpPr>
            <a:grpSpLocks/>
          </p:cNvGrpSpPr>
          <p:nvPr/>
        </p:nvGrpSpPr>
        <p:grpSpPr bwMode="auto">
          <a:xfrm>
            <a:off x="0" y="107950"/>
            <a:ext cx="9101138" cy="6489700"/>
            <a:chOff x="0" y="68"/>
            <a:chExt cx="5733" cy="4088"/>
          </a:xfrm>
        </p:grpSpPr>
        <p:sp>
          <p:nvSpPr>
            <p:cNvPr id="75779" name="Line 3"/>
            <p:cNvSpPr>
              <a:spLocks noChangeShapeType="1"/>
            </p:cNvSpPr>
            <p:nvPr/>
          </p:nvSpPr>
          <p:spPr bwMode="hidden">
            <a:xfrm rot="-5400000">
              <a:off x="195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780" name="Line 4"/>
            <p:cNvSpPr>
              <a:spLocks noChangeShapeType="1"/>
            </p:cNvSpPr>
            <p:nvPr/>
          </p:nvSpPr>
          <p:spPr bwMode="hidden">
            <a:xfrm rot="-5400000">
              <a:off x="195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781" name="Line 5"/>
            <p:cNvSpPr>
              <a:spLocks noChangeShapeType="1"/>
            </p:cNvSpPr>
            <p:nvPr/>
          </p:nvSpPr>
          <p:spPr bwMode="hidden">
            <a:xfrm rot="-5400000">
              <a:off x="195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782" name="Line 6"/>
            <p:cNvSpPr>
              <a:spLocks noChangeShapeType="1"/>
            </p:cNvSpPr>
            <p:nvPr/>
          </p:nvSpPr>
          <p:spPr bwMode="hidden">
            <a:xfrm rot="-5400000">
              <a:off x="195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783" name="Line 7"/>
            <p:cNvSpPr>
              <a:spLocks noChangeShapeType="1"/>
            </p:cNvSpPr>
            <p:nvPr/>
          </p:nvSpPr>
          <p:spPr bwMode="hidden">
            <a:xfrm rot="-5400000">
              <a:off x="195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784" name="Line 8"/>
            <p:cNvSpPr>
              <a:spLocks noChangeShapeType="1"/>
            </p:cNvSpPr>
            <p:nvPr/>
          </p:nvSpPr>
          <p:spPr bwMode="hidden">
            <a:xfrm rot="-5400000">
              <a:off x="195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785" name="Line 9"/>
            <p:cNvSpPr>
              <a:spLocks noChangeShapeType="1"/>
            </p:cNvSpPr>
            <p:nvPr/>
          </p:nvSpPr>
          <p:spPr bwMode="hidden">
            <a:xfrm rot="-5400000">
              <a:off x="195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786" name="Line 10"/>
            <p:cNvSpPr>
              <a:spLocks noChangeShapeType="1"/>
            </p:cNvSpPr>
            <p:nvPr/>
          </p:nvSpPr>
          <p:spPr bwMode="hidden">
            <a:xfrm rot="-5400000">
              <a:off x="195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787" name="Line 11"/>
            <p:cNvSpPr>
              <a:spLocks noChangeShapeType="1"/>
            </p:cNvSpPr>
            <p:nvPr/>
          </p:nvSpPr>
          <p:spPr bwMode="hidden">
            <a:xfrm>
              <a:off x="483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788" name="Line 12"/>
            <p:cNvSpPr>
              <a:spLocks noChangeShapeType="1"/>
            </p:cNvSpPr>
            <p:nvPr/>
          </p:nvSpPr>
          <p:spPr bwMode="hidden">
            <a:xfrm>
              <a:off x="984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789" name="Line 13"/>
            <p:cNvSpPr>
              <a:spLocks noChangeShapeType="1"/>
            </p:cNvSpPr>
            <p:nvPr/>
          </p:nvSpPr>
          <p:spPr bwMode="hidden">
            <a:xfrm>
              <a:off x="984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790" name="Line 14"/>
            <p:cNvSpPr>
              <a:spLocks noChangeShapeType="1"/>
            </p:cNvSpPr>
            <p:nvPr/>
          </p:nvSpPr>
          <p:spPr bwMode="hidden">
            <a:xfrm>
              <a:off x="483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791" name="Line 15"/>
            <p:cNvSpPr>
              <a:spLocks noChangeShapeType="1"/>
            </p:cNvSpPr>
            <p:nvPr/>
          </p:nvSpPr>
          <p:spPr bwMode="hidden">
            <a:xfrm rot="-5400000">
              <a:off x="734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792" name="Line 16"/>
            <p:cNvSpPr>
              <a:spLocks noChangeShapeType="1"/>
            </p:cNvSpPr>
            <p:nvPr/>
          </p:nvSpPr>
          <p:spPr bwMode="hidden">
            <a:xfrm rot="-5400000">
              <a:off x="1263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793" name="Line 17"/>
            <p:cNvSpPr>
              <a:spLocks noChangeShapeType="1"/>
            </p:cNvSpPr>
            <p:nvPr/>
          </p:nvSpPr>
          <p:spPr bwMode="hidden">
            <a:xfrm rot="-5400000">
              <a:off x="1263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794" name="Line 18"/>
            <p:cNvSpPr>
              <a:spLocks noChangeShapeType="1"/>
            </p:cNvSpPr>
            <p:nvPr/>
          </p:nvSpPr>
          <p:spPr bwMode="hidden">
            <a:xfrm rot="-5400000">
              <a:off x="734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795" name="Line 19"/>
            <p:cNvSpPr>
              <a:spLocks noChangeShapeType="1"/>
            </p:cNvSpPr>
            <p:nvPr/>
          </p:nvSpPr>
          <p:spPr bwMode="hidden">
            <a:xfrm>
              <a:off x="483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796" name="Line 20"/>
            <p:cNvSpPr>
              <a:spLocks noChangeShapeType="1"/>
            </p:cNvSpPr>
            <p:nvPr/>
          </p:nvSpPr>
          <p:spPr bwMode="hidden">
            <a:xfrm>
              <a:off x="984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797" name="Line 21"/>
            <p:cNvSpPr>
              <a:spLocks noChangeShapeType="1"/>
            </p:cNvSpPr>
            <p:nvPr/>
          </p:nvSpPr>
          <p:spPr bwMode="hidden">
            <a:xfrm>
              <a:off x="984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798" name="Line 22"/>
            <p:cNvSpPr>
              <a:spLocks noChangeShapeType="1"/>
            </p:cNvSpPr>
            <p:nvPr/>
          </p:nvSpPr>
          <p:spPr bwMode="hidden">
            <a:xfrm>
              <a:off x="483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799" name="Line 23"/>
            <p:cNvSpPr>
              <a:spLocks noChangeShapeType="1"/>
            </p:cNvSpPr>
            <p:nvPr/>
          </p:nvSpPr>
          <p:spPr bwMode="hidden">
            <a:xfrm rot="-5400000">
              <a:off x="734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00" name="Line 24"/>
            <p:cNvSpPr>
              <a:spLocks noChangeShapeType="1"/>
            </p:cNvSpPr>
            <p:nvPr/>
          </p:nvSpPr>
          <p:spPr bwMode="hidden">
            <a:xfrm rot="-5400000">
              <a:off x="1263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01" name="Line 25"/>
            <p:cNvSpPr>
              <a:spLocks noChangeShapeType="1"/>
            </p:cNvSpPr>
            <p:nvPr/>
          </p:nvSpPr>
          <p:spPr bwMode="hidden">
            <a:xfrm rot="-5400000">
              <a:off x="1263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02" name="Line 26"/>
            <p:cNvSpPr>
              <a:spLocks noChangeShapeType="1"/>
            </p:cNvSpPr>
            <p:nvPr/>
          </p:nvSpPr>
          <p:spPr bwMode="hidden">
            <a:xfrm rot="-5400000">
              <a:off x="734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03" name="Line 27"/>
            <p:cNvSpPr>
              <a:spLocks noChangeShapeType="1"/>
            </p:cNvSpPr>
            <p:nvPr/>
          </p:nvSpPr>
          <p:spPr bwMode="hidden">
            <a:xfrm>
              <a:off x="483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04" name="Line 28"/>
            <p:cNvSpPr>
              <a:spLocks noChangeShapeType="1"/>
            </p:cNvSpPr>
            <p:nvPr/>
          </p:nvSpPr>
          <p:spPr bwMode="hidden">
            <a:xfrm>
              <a:off x="984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05" name="Line 29"/>
            <p:cNvSpPr>
              <a:spLocks noChangeShapeType="1"/>
            </p:cNvSpPr>
            <p:nvPr/>
          </p:nvSpPr>
          <p:spPr bwMode="hidden">
            <a:xfrm>
              <a:off x="984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06" name="Line 30"/>
            <p:cNvSpPr>
              <a:spLocks noChangeShapeType="1"/>
            </p:cNvSpPr>
            <p:nvPr/>
          </p:nvSpPr>
          <p:spPr bwMode="hidden">
            <a:xfrm>
              <a:off x="483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07" name="Line 31"/>
            <p:cNvSpPr>
              <a:spLocks noChangeShapeType="1"/>
            </p:cNvSpPr>
            <p:nvPr/>
          </p:nvSpPr>
          <p:spPr bwMode="hidden">
            <a:xfrm rot="-5400000">
              <a:off x="734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08" name="Line 32"/>
            <p:cNvSpPr>
              <a:spLocks noChangeShapeType="1"/>
            </p:cNvSpPr>
            <p:nvPr/>
          </p:nvSpPr>
          <p:spPr bwMode="hidden">
            <a:xfrm rot="-5400000">
              <a:off x="1263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09" name="Line 33"/>
            <p:cNvSpPr>
              <a:spLocks noChangeShapeType="1"/>
            </p:cNvSpPr>
            <p:nvPr/>
          </p:nvSpPr>
          <p:spPr bwMode="hidden">
            <a:xfrm rot="-5400000">
              <a:off x="1263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10" name="Line 34"/>
            <p:cNvSpPr>
              <a:spLocks noChangeShapeType="1"/>
            </p:cNvSpPr>
            <p:nvPr/>
          </p:nvSpPr>
          <p:spPr bwMode="hidden">
            <a:xfrm rot="-5400000">
              <a:off x="734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11" name="Line 35"/>
            <p:cNvSpPr>
              <a:spLocks noChangeShapeType="1"/>
            </p:cNvSpPr>
            <p:nvPr/>
          </p:nvSpPr>
          <p:spPr bwMode="hidden">
            <a:xfrm>
              <a:off x="483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12" name="Line 36"/>
            <p:cNvSpPr>
              <a:spLocks noChangeShapeType="1"/>
            </p:cNvSpPr>
            <p:nvPr/>
          </p:nvSpPr>
          <p:spPr bwMode="hidden">
            <a:xfrm>
              <a:off x="984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13" name="Line 37"/>
            <p:cNvSpPr>
              <a:spLocks noChangeShapeType="1"/>
            </p:cNvSpPr>
            <p:nvPr/>
          </p:nvSpPr>
          <p:spPr bwMode="hidden">
            <a:xfrm>
              <a:off x="984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14" name="Line 38"/>
            <p:cNvSpPr>
              <a:spLocks noChangeShapeType="1"/>
            </p:cNvSpPr>
            <p:nvPr/>
          </p:nvSpPr>
          <p:spPr bwMode="hidden">
            <a:xfrm>
              <a:off x="483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15" name="Line 39"/>
            <p:cNvSpPr>
              <a:spLocks noChangeShapeType="1"/>
            </p:cNvSpPr>
            <p:nvPr/>
          </p:nvSpPr>
          <p:spPr bwMode="hidden">
            <a:xfrm rot="-5400000">
              <a:off x="734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16" name="Line 40"/>
            <p:cNvSpPr>
              <a:spLocks noChangeShapeType="1"/>
            </p:cNvSpPr>
            <p:nvPr/>
          </p:nvSpPr>
          <p:spPr bwMode="hidden">
            <a:xfrm rot="-5400000">
              <a:off x="1263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17" name="Line 41"/>
            <p:cNvSpPr>
              <a:spLocks noChangeShapeType="1"/>
            </p:cNvSpPr>
            <p:nvPr/>
          </p:nvSpPr>
          <p:spPr bwMode="hidden">
            <a:xfrm rot="-5400000">
              <a:off x="1263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18" name="Line 42"/>
            <p:cNvSpPr>
              <a:spLocks noChangeShapeType="1"/>
            </p:cNvSpPr>
            <p:nvPr/>
          </p:nvSpPr>
          <p:spPr bwMode="hidden">
            <a:xfrm rot="-5400000">
              <a:off x="734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19" name="Line 43"/>
            <p:cNvSpPr>
              <a:spLocks noChangeShapeType="1"/>
            </p:cNvSpPr>
            <p:nvPr/>
          </p:nvSpPr>
          <p:spPr bwMode="hidden">
            <a:xfrm>
              <a:off x="1551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20" name="Line 44"/>
            <p:cNvSpPr>
              <a:spLocks noChangeShapeType="1"/>
            </p:cNvSpPr>
            <p:nvPr/>
          </p:nvSpPr>
          <p:spPr bwMode="hidden">
            <a:xfrm>
              <a:off x="2052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21" name="Line 45"/>
            <p:cNvSpPr>
              <a:spLocks noChangeShapeType="1"/>
            </p:cNvSpPr>
            <p:nvPr/>
          </p:nvSpPr>
          <p:spPr bwMode="hidden">
            <a:xfrm>
              <a:off x="2052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22" name="Line 46"/>
            <p:cNvSpPr>
              <a:spLocks noChangeShapeType="1"/>
            </p:cNvSpPr>
            <p:nvPr/>
          </p:nvSpPr>
          <p:spPr bwMode="hidden">
            <a:xfrm>
              <a:off x="1551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23" name="Line 47"/>
            <p:cNvSpPr>
              <a:spLocks noChangeShapeType="1"/>
            </p:cNvSpPr>
            <p:nvPr/>
          </p:nvSpPr>
          <p:spPr bwMode="hidden">
            <a:xfrm rot="-5400000">
              <a:off x="1802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24" name="Line 48"/>
            <p:cNvSpPr>
              <a:spLocks noChangeShapeType="1"/>
            </p:cNvSpPr>
            <p:nvPr/>
          </p:nvSpPr>
          <p:spPr bwMode="hidden">
            <a:xfrm rot="-5400000">
              <a:off x="2331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25" name="Line 49"/>
            <p:cNvSpPr>
              <a:spLocks noChangeShapeType="1"/>
            </p:cNvSpPr>
            <p:nvPr/>
          </p:nvSpPr>
          <p:spPr bwMode="hidden">
            <a:xfrm rot="-5400000">
              <a:off x="2331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26" name="Line 50"/>
            <p:cNvSpPr>
              <a:spLocks noChangeShapeType="1"/>
            </p:cNvSpPr>
            <p:nvPr/>
          </p:nvSpPr>
          <p:spPr bwMode="hidden">
            <a:xfrm rot="-5400000">
              <a:off x="1802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27" name="Line 51"/>
            <p:cNvSpPr>
              <a:spLocks noChangeShapeType="1"/>
            </p:cNvSpPr>
            <p:nvPr/>
          </p:nvSpPr>
          <p:spPr bwMode="hidden">
            <a:xfrm>
              <a:off x="1551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28" name="Line 52"/>
            <p:cNvSpPr>
              <a:spLocks noChangeShapeType="1"/>
            </p:cNvSpPr>
            <p:nvPr/>
          </p:nvSpPr>
          <p:spPr bwMode="hidden">
            <a:xfrm>
              <a:off x="2052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29" name="Line 53"/>
            <p:cNvSpPr>
              <a:spLocks noChangeShapeType="1"/>
            </p:cNvSpPr>
            <p:nvPr/>
          </p:nvSpPr>
          <p:spPr bwMode="hidden">
            <a:xfrm>
              <a:off x="2052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30" name="Line 54"/>
            <p:cNvSpPr>
              <a:spLocks noChangeShapeType="1"/>
            </p:cNvSpPr>
            <p:nvPr/>
          </p:nvSpPr>
          <p:spPr bwMode="hidden">
            <a:xfrm>
              <a:off x="1551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31" name="Line 55"/>
            <p:cNvSpPr>
              <a:spLocks noChangeShapeType="1"/>
            </p:cNvSpPr>
            <p:nvPr/>
          </p:nvSpPr>
          <p:spPr bwMode="hidden">
            <a:xfrm rot="-5400000">
              <a:off x="1802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32" name="Line 56"/>
            <p:cNvSpPr>
              <a:spLocks noChangeShapeType="1"/>
            </p:cNvSpPr>
            <p:nvPr/>
          </p:nvSpPr>
          <p:spPr bwMode="hidden">
            <a:xfrm rot="-5400000">
              <a:off x="2331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33" name="Line 57"/>
            <p:cNvSpPr>
              <a:spLocks noChangeShapeType="1"/>
            </p:cNvSpPr>
            <p:nvPr/>
          </p:nvSpPr>
          <p:spPr bwMode="hidden">
            <a:xfrm rot="-5400000">
              <a:off x="2331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34" name="Line 58"/>
            <p:cNvSpPr>
              <a:spLocks noChangeShapeType="1"/>
            </p:cNvSpPr>
            <p:nvPr/>
          </p:nvSpPr>
          <p:spPr bwMode="hidden">
            <a:xfrm rot="-5400000">
              <a:off x="1802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35" name="Line 59"/>
            <p:cNvSpPr>
              <a:spLocks noChangeShapeType="1"/>
            </p:cNvSpPr>
            <p:nvPr/>
          </p:nvSpPr>
          <p:spPr bwMode="hidden">
            <a:xfrm>
              <a:off x="1551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36" name="Line 60"/>
            <p:cNvSpPr>
              <a:spLocks noChangeShapeType="1"/>
            </p:cNvSpPr>
            <p:nvPr/>
          </p:nvSpPr>
          <p:spPr bwMode="hidden">
            <a:xfrm>
              <a:off x="2052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37" name="Line 61"/>
            <p:cNvSpPr>
              <a:spLocks noChangeShapeType="1"/>
            </p:cNvSpPr>
            <p:nvPr/>
          </p:nvSpPr>
          <p:spPr bwMode="hidden">
            <a:xfrm>
              <a:off x="2052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38" name="Line 62"/>
            <p:cNvSpPr>
              <a:spLocks noChangeShapeType="1"/>
            </p:cNvSpPr>
            <p:nvPr/>
          </p:nvSpPr>
          <p:spPr bwMode="hidden">
            <a:xfrm>
              <a:off x="1551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39" name="Line 63"/>
            <p:cNvSpPr>
              <a:spLocks noChangeShapeType="1"/>
            </p:cNvSpPr>
            <p:nvPr/>
          </p:nvSpPr>
          <p:spPr bwMode="hidden">
            <a:xfrm rot="-5400000">
              <a:off x="1802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40" name="Line 64"/>
            <p:cNvSpPr>
              <a:spLocks noChangeShapeType="1"/>
            </p:cNvSpPr>
            <p:nvPr/>
          </p:nvSpPr>
          <p:spPr bwMode="hidden">
            <a:xfrm rot="-5400000">
              <a:off x="2331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41" name="Line 65"/>
            <p:cNvSpPr>
              <a:spLocks noChangeShapeType="1"/>
            </p:cNvSpPr>
            <p:nvPr/>
          </p:nvSpPr>
          <p:spPr bwMode="hidden">
            <a:xfrm rot="-5400000">
              <a:off x="2331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42" name="Line 66"/>
            <p:cNvSpPr>
              <a:spLocks noChangeShapeType="1"/>
            </p:cNvSpPr>
            <p:nvPr/>
          </p:nvSpPr>
          <p:spPr bwMode="hidden">
            <a:xfrm rot="-5400000">
              <a:off x="1802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43" name="Line 67"/>
            <p:cNvSpPr>
              <a:spLocks noChangeShapeType="1"/>
            </p:cNvSpPr>
            <p:nvPr/>
          </p:nvSpPr>
          <p:spPr bwMode="hidden">
            <a:xfrm>
              <a:off x="1551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44" name="Line 68"/>
            <p:cNvSpPr>
              <a:spLocks noChangeShapeType="1"/>
            </p:cNvSpPr>
            <p:nvPr/>
          </p:nvSpPr>
          <p:spPr bwMode="hidden">
            <a:xfrm>
              <a:off x="2052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45" name="Line 69"/>
            <p:cNvSpPr>
              <a:spLocks noChangeShapeType="1"/>
            </p:cNvSpPr>
            <p:nvPr/>
          </p:nvSpPr>
          <p:spPr bwMode="hidden">
            <a:xfrm>
              <a:off x="2052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46" name="Line 70"/>
            <p:cNvSpPr>
              <a:spLocks noChangeShapeType="1"/>
            </p:cNvSpPr>
            <p:nvPr/>
          </p:nvSpPr>
          <p:spPr bwMode="hidden">
            <a:xfrm>
              <a:off x="1551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47" name="Line 71"/>
            <p:cNvSpPr>
              <a:spLocks noChangeShapeType="1"/>
            </p:cNvSpPr>
            <p:nvPr/>
          </p:nvSpPr>
          <p:spPr bwMode="hidden">
            <a:xfrm rot="-5400000">
              <a:off x="1802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48" name="Line 72"/>
            <p:cNvSpPr>
              <a:spLocks noChangeShapeType="1"/>
            </p:cNvSpPr>
            <p:nvPr/>
          </p:nvSpPr>
          <p:spPr bwMode="hidden">
            <a:xfrm rot="-5400000">
              <a:off x="2331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49" name="Line 73"/>
            <p:cNvSpPr>
              <a:spLocks noChangeShapeType="1"/>
            </p:cNvSpPr>
            <p:nvPr/>
          </p:nvSpPr>
          <p:spPr bwMode="hidden">
            <a:xfrm rot="-5400000">
              <a:off x="2331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50" name="Line 74"/>
            <p:cNvSpPr>
              <a:spLocks noChangeShapeType="1"/>
            </p:cNvSpPr>
            <p:nvPr/>
          </p:nvSpPr>
          <p:spPr bwMode="hidden">
            <a:xfrm rot="-5400000">
              <a:off x="1802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51" name="Line 75"/>
            <p:cNvSpPr>
              <a:spLocks noChangeShapeType="1"/>
            </p:cNvSpPr>
            <p:nvPr/>
          </p:nvSpPr>
          <p:spPr bwMode="hidden">
            <a:xfrm>
              <a:off x="2619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52" name="Line 76"/>
            <p:cNvSpPr>
              <a:spLocks noChangeShapeType="1"/>
            </p:cNvSpPr>
            <p:nvPr/>
          </p:nvSpPr>
          <p:spPr bwMode="hidden">
            <a:xfrm>
              <a:off x="3120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53" name="Line 77"/>
            <p:cNvSpPr>
              <a:spLocks noChangeShapeType="1"/>
            </p:cNvSpPr>
            <p:nvPr/>
          </p:nvSpPr>
          <p:spPr bwMode="hidden">
            <a:xfrm>
              <a:off x="3120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54" name="Line 78"/>
            <p:cNvSpPr>
              <a:spLocks noChangeShapeType="1"/>
            </p:cNvSpPr>
            <p:nvPr/>
          </p:nvSpPr>
          <p:spPr bwMode="hidden">
            <a:xfrm>
              <a:off x="2619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55" name="Line 79"/>
            <p:cNvSpPr>
              <a:spLocks noChangeShapeType="1"/>
            </p:cNvSpPr>
            <p:nvPr/>
          </p:nvSpPr>
          <p:spPr bwMode="hidden">
            <a:xfrm rot="-5400000">
              <a:off x="2870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56" name="Line 80"/>
            <p:cNvSpPr>
              <a:spLocks noChangeShapeType="1"/>
            </p:cNvSpPr>
            <p:nvPr/>
          </p:nvSpPr>
          <p:spPr bwMode="hidden">
            <a:xfrm rot="-5400000">
              <a:off x="3399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57" name="Line 81"/>
            <p:cNvSpPr>
              <a:spLocks noChangeShapeType="1"/>
            </p:cNvSpPr>
            <p:nvPr/>
          </p:nvSpPr>
          <p:spPr bwMode="hidden">
            <a:xfrm rot="-5400000">
              <a:off x="3399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58" name="Line 82"/>
            <p:cNvSpPr>
              <a:spLocks noChangeShapeType="1"/>
            </p:cNvSpPr>
            <p:nvPr/>
          </p:nvSpPr>
          <p:spPr bwMode="hidden">
            <a:xfrm rot="-5400000">
              <a:off x="2870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59" name="Line 83"/>
            <p:cNvSpPr>
              <a:spLocks noChangeShapeType="1"/>
            </p:cNvSpPr>
            <p:nvPr/>
          </p:nvSpPr>
          <p:spPr bwMode="hidden">
            <a:xfrm>
              <a:off x="2619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60" name="Line 84"/>
            <p:cNvSpPr>
              <a:spLocks noChangeShapeType="1"/>
            </p:cNvSpPr>
            <p:nvPr/>
          </p:nvSpPr>
          <p:spPr bwMode="hidden">
            <a:xfrm>
              <a:off x="3120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61" name="Line 85"/>
            <p:cNvSpPr>
              <a:spLocks noChangeShapeType="1"/>
            </p:cNvSpPr>
            <p:nvPr/>
          </p:nvSpPr>
          <p:spPr bwMode="hidden">
            <a:xfrm>
              <a:off x="3120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62" name="Line 86"/>
            <p:cNvSpPr>
              <a:spLocks noChangeShapeType="1"/>
            </p:cNvSpPr>
            <p:nvPr/>
          </p:nvSpPr>
          <p:spPr bwMode="hidden">
            <a:xfrm>
              <a:off x="2619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63" name="Line 87"/>
            <p:cNvSpPr>
              <a:spLocks noChangeShapeType="1"/>
            </p:cNvSpPr>
            <p:nvPr/>
          </p:nvSpPr>
          <p:spPr bwMode="hidden">
            <a:xfrm rot="-5400000">
              <a:off x="2870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64" name="Line 88"/>
            <p:cNvSpPr>
              <a:spLocks noChangeShapeType="1"/>
            </p:cNvSpPr>
            <p:nvPr/>
          </p:nvSpPr>
          <p:spPr bwMode="hidden">
            <a:xfrm rot="-5400000">
              <a:off x="3399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65" name="Line 89"/>
            <p:cNvSpPr>
              <a:spLocks noChangeShapeType="1"/>
            </p:cNvSpPr>
            <p:nvPr/>
          </p:nvSpPr>
          <p:spPr bwMode="hidden">
            <a:xfrm rot="-5400000">
              <a:off x="3399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66" name="Line 90"/>
            <p:cNvSpPr>
              <a:spLocks noChangeShapeType="1"/>
            </p:cNvSpPr>
            <p:nvPr/>
          </p:nvSpPr>
          <p:spPr bwMode="hidden">
            <a:xfrm rot="-5400000">
              <a:off x="2870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67" name="Line 91"/>
            <p:cNvSpPr>
              <a:spLocks noChangeShapeType="1"/>
            </p:cNvSpPr>
            <p:nvPr/>
          </p:nvSpPr>
          <p:spPr bwMode="hidden">
            <a:xfrm>
              <a:off x="2619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68" name="Line 92"/>
            <p:cNvSpPr>
              <a:spLocks noChangeShapeType="1"/>
            </p:cNvSpPr>
            <p:nvPr/>
          </p:nvSpPr>
          <p:spPr bwMode="hidden">
            <a:xfrm>
              <a:off x="3120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69" name="Line 93"/>
            <p:cNvSpPr>
              <a:spLocks noChangeShapeType="1"/>
            </p:cNvSpPr>
            <p:nvPr/>
          </p:nvSpPr>
          <p:spPr bwMode="hidden">
            <a:xfrm>
              <a:off x="3120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70" name="Line 94"/>
            <p:cNvSpPr>
              <a:spLocks noChangeShapeType="1"/>
            </p:cNvSpPr>
            <p:nvPr/>
          </p:nvSpPr>
          <p:spPr bwMode="hidden">
            <a:xfrm>
              <a:off x="2619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71" name="Line 95"/>
            <p:cNvSpPr>
              <a:spLocks noChangeShapeType="1"/>
            </p:cNvSpPr>
            <p:nvPr/>
          </p:nvSpPr>
          <p:spPr bwMode="hidden">
            <a:xfrm rot="-5400000">
              <a:off x="2870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72" name="Line 96"/>
            <p:cNvSpPr>
              <a:spLocks noChangeShapeType="1"/>
            </p:cNvSpPr>
            <p:nvPr/>
          </p:nvSpPr>
          <p:spPr bwMode="hidden">
            <a:xfrm rot="-5400000">
              <a:off x="3399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73" name="Line 97"/>
            <p:cNvSpPr>
              <a:spLocks noChangeShapeType="1"/>
            </p:cNvSpPr>
            <p:nvPr/>
          </p:nvSpPr>
          <p:spPr bwMode="hidden">
            <a:xfrm rot="-5400000">
              <a:off x="3399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74" name="Line 98"/>
            <p:cNvSpPr>
              <a:spLocks noChangeShapeType="1"/>
            </p:cNvSpPr>
            <p:nvPr/>
          </p:nvSpPr>
          <p:spPr bwMode="hidden">
            <a:xfrm rot="-5400000">
              <a:off x="2870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75" name="Line 99"/>
            <p:cNvSpPr>
              <a:spLocks noChangeShapeType="1"/>
            </p:cNvSpPr>
            <p:nvPr/>
          </p:nvSpPr>
          <p:spPr bwMode="hidden">
            <a:xfrm>
              <a:off x="2619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76" name="Line 100"/>
            <p:cNvSpPr>
              <a:spLocks noChangeShapeType="1"/>
            </p:cNvSpPr>
            <p:nvPr/>
          </p:nvSpPr>
          <p:spPr bwMode="hidden">
            <a:xfrm>
              <a:off x="3120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77" name="Line 101"/>
            <p:cNvSpPr>
              <a:spLocks noChangeShapeType="1"/>
            </p:cNvSpPr>
            <p:nvPr/>
          </p:nvSpPr>
          <p:spPr bwMode="hidden">
            <a:xfrm>
              <a:off x="3120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78" name="Line 102"/>
            <p:cNvSpPr>
              <a:spLocks noChangeShapeType="1"/>
            </p:cNvSpPr>
            <p:nvPr/>
          </p:nvSpPr>
          <p:spPr bwMode="hidden">
            <a:xfrm>
              <a:off x="2619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79" name="Line 103"/>
            <p:cNvSpPr>
              <a:spLocks noChangeShapeType="1"/>
            </p:cNvSpPr>
            <p:nvPr/>
          </p:nvSpPr>
          <p:spPr bwMode="hidden">
            <a:xfrm rot="-5400000">
              <a:off x="2870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80" name="Line 104"/>
            <p:cNvSpPr>
              <a:spLocks noChangeShapeType="1"/>
            </p:cNvSpPr>
            <p:nvPr/>
          </p:nvSpPr>
          <p:spPr bwMode="hidden">
            <a:xfrm rot="-5400000">
              <a:off x="3399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81" name="Line 105"/>
            <p:cNvSpPr>
              <a:spLocks noChangeShapeType="1"/>
            </p:cNvSpPr>
            <p:nvPr/>
          </p:nvSpPr>
          <p:spPr bwMode="hidden">
            <a:xfrm rot="-5400000">
              <a:off x="3399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82" name="Line 106"/>
            <p:cNvSpPr>
              <a:spLocks noChangeShapeType="1"/>
            </p:cNvSpPr>
            <p:nvPr/>
          </p:nvSpPr>
          <p:spPr bwMode="hidden">
            <a:xfrm rot="-5400000">
              <a:off x="2870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83" name="Line 107"/>
            <p:cNvSpPr>
              <a:spLocks noChangeShapeType="1"/>
            </p:cNvSpPr>
            <p:nvPr/>
          </p:nvSpPr>
          <p:spPr bwMode="hidden">
            <a:xfrm>
              <a:off x="3687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84" name="Line 108"/>
            <p:cNvSpPr>
              <a:spLocks noChangeShapeType="1"/>
            </p:cNvSpPr>
            <p:nvPr/>
          </p:nvSpPr>
          <p:spPr bwMode="hidden">
            <a:xfrm>
              <a:off x="4188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85" name="Line 109"/>
            <p:cNvSpPr>
              <a:spLocks noChangeShapeType="1"/>
            </p:cNvSpPr>
            <p:nvPr/>
          </p:nvSpPr>
          <p:spPr bwMode="hidden">
            <a:xfrm>
              <a:off x="4188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86" name="Line 110"/>
            <p:cNvSpPr>
              <a:spLocks noChangeShapeType="1"/>
            </p:cNvSpPr>
            <p:nvPr/>
          </p:nvSpPr>
          <p:spPr bwMode="hidden">
            <a:xfrm>
              <a:off x="3687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87" name="Line 111"/>
            <p:cNvSpPr>
              <a:spLocks noChangeShapeType="1"/>
            </p:cNvSpPr>
            <p:nvPr/>
          </p:nvSpPr>
          <p:spPr bwMode="hidden">
            <a:xfrm rot="-5400000">
              <a:off x="3938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88" name="Line 112"/>
            <p:cNvSpPr>
              <a:spLocks noChangeShapeType="1"/>
            </p:cNvSpPr>
            <p:nvPr/>
          </p:nvSpPr>
          <p:spPr bwMode="hidden">
            <a:xfrm rot="-5400000">
              <a:off x="4467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89" name="Line 113"/>
            <p:cNvSpPr>
              <a:spLocks noChangeShapeType="1"/>
            </p:cNvSpPr>
            <p:nvPr/>
          </p:nvSpPr>
          <p:spPr bwMode="hidden">
            <a:xfrm rot="-5400000">
              <a:off x="4467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90" name="Line 114"/>
            <p:cNvSpPr>
              <a:spLocks noChangeShapeType="1"/>
            </p:cNvSpPr>
            <p:nvPr/>
          </p:nvSpPr>
          <p:spPr bwMode="hidden">
            <a:xfrm rot="-5400000">
              <a:off x="3938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91" name="Line 115"/>
            <p:cNvSpPr>
              <a:spLocks noChangeShapeType="1"/>
            </p:cNvSpPr>
            <p:nvPr/>
          </p:nvSpPr>
          <p:spPr bwMode="hidden">
            <a:xfrm>
              <a:off x="3687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92" name="Line 116"/>
            <p:cNvSpPr>
              <a:spLocks noChangeShapeType="1"/>
            </p:cNvSpPr>
            <p:nvPr/>
          </p:nvSpPr>
          <p:spPr bwMode="hidden">
            <a:xfrm>
              <a:off x="4188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93" name="Line 117"/>
            <p:cNvSpPr>
              <a:spLocks noChangeShapeType="1"/>
            </p:cNvSpPr>
            <p:nvPr/>
          </p:nvSpPr>
          <p:spPr bwMode="hidden">
            <a:xfrm>
              <a:off x="4188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94" name="Line 118"/>
            <p:cNvSpPr>
              <a:spLocks noChangeShapeType="1"/>
            </p:cNvSpPr>
            <p:nvPr/>
          </p:nvSpPr>
          <p:spPr bwMode="hidden">
            <a:xfrm>
              <a:off x="3687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95" name="Line 119"/>
            <p:cNvSpPr>
              <a:spLocks noChangeShapeType="1"/>
            </p:cNvSpPr>
            <p:nvPr/>
          </p:nvSpPr>
          <p:spPr bwMode="hidden">
            <a:xfrm rot="-5400000">
              <a:off x="3938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96" name="Line 120"/>
            <p:cNvSpPr>
              <a:spLocks noChangeShapeType="1"/>
            </p:cNvSpPr>
            <p:nvPr/>
          </p:nvSpPr>
          <p:spPr bwMode="hidden">
            <a:xfrm rot="-5400000">
              <a:off x="4467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97" name="Line 121"/>
            <p:cNvSpPr>
              <a:spLocks noChangeShapeType="1"/>
            </p:cNvSpPr>
            <p:nvPr/>
          </p:nvSpPr>
          <p:spPr bwMode="hidden">
            <a:xfrm rot="-5400000">
              <a:off x="4467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98" name="Line 122"/>
            <p:cNvSpPr>
              <a:spLocks noChangeShapeType="1"/>
            </p:cNvSpPr>
            <p:nvPr/>
          </p:nvSpPr>
          <p:spPr bwMode="hidden">
            <a:xfrm rot="-5400000">
              <a:off x="3938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899" name="Line 123"/>
            <p:cNvSpPr>
              <a:spLocks noChangeShapeType="1"/>
            </p:cNvSpPr>
            <p:nvPr/>
          </p:nvSpPr>
          <p:spPr bwMode="hidden">
            <a:xfrm>
              <a:off x="3687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00" name="Line 124"/>
            <p:cNvSpPr>
              <a:spLocks noChangeShapeType="1"/>
            </p:cNvSpPr>
            <p:nvPr/>
          </p:nvSpPr>
          <p:spPr bwMode="hidden">
            <a:xfrm>
              <a:off x="4188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01" name="Line 125"/>
            <p:cNvSpPr>
              <a:spLocks noChangeShapeType="1"/>
            </p:cNvSpPr>
            <p:nvPr/>
          </p:nvSpPr>
          <p:spPr bwMode="hidden">
            <a:xfrm>
              <a:off x="4188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02" name="Line 126"/>
            <p:cNvSpPr>
              <a:spLocks noChangeShapeType="1"/>
            </p:cNvSpPr>
            <p:nvPr/>
          </p:nvSpPr>
          <p:spPr bwMode="hidden">
            <a:xfrm>
              <a:off x="3687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03" name="Line 127"/>
            <p:cNvSpPr>
              <a:spLocks noChangeShapeType="1"/>
            </p:cNvSpPr>
            <p:nvPr/>
          </p:nvSpPr>
          <p:spPr bwMode="hidden">
            <a:xfrm rot="-5400000">
              <a:off x="3938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04" name="Line 128"/>
            <p:cNvSpPr>
              <a:spLocks noChangeShapeType="1"/>
            </p:cNvSpPr>
            <p:nvPr/>
          </p:nvSpPr>
          <p:spPr bwMode="hidden">
            <a:xfrm rot="-5400000">
              <a:off x="4467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05" name="Line 129"/>
            <p:cNvSpPr>
              <a:spLocks noChangeShapeType="1"/>
            </p:cNvSpPr>
            <p:nvPr/>
          </p:nvSpPr>
          <p:spPr bwMode="hidden">
            <a:xfrm rot="-5400000">
              <a:off x="4467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06" name="Line 130"/>
            <p:cNvSpPr>
              <a:spLocks noChangeShapeType="1"/>
            </p:cNvSpPr>
            <p:nvPr/>
          </p:nvSpPr>
          <p:spPr bwMode="hidden">
            <a:xfrm rot="-5400000">
              <a:off x="3938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07" name="Line 131"/>
            <p:cNvSpPr>
              <a:spLocks noChangeShapeType="1"/>
            </p:cNvSpPr>
            <p:nvPr/>
          </p:nvSpPr>
          <p:spPr bwMode="hidden">
            <a:xfrm>
              <a:off x="3687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08" name="Line 132"/>
            <p:cNvSpPr>
              <a:spLocks noChangeShapeType="1"/>
            </p:cNvSpPr>
            <p:nvPr/>
          </p:nvSpPr>
          <p:spPr bwMode="hidden">
            <a:xfrm>
              <a:off x="4188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09" name="Line 133"/>
            <p:cNvSpPr>
              <a:spLocks noChangeShapeType="1"/>
            </p:cNvSpPr>
            <p:nvPr/>
          </p:nvSpPr>
          <p:spPr bwMode="hidden">
            <a:xfrm>
              <a:off x="4188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10" name="Line 134"/>
            <p:cNvSpPr>
              <a:spLocks noChangeShapeType="1"/>
            </p:cNvSpPr>
            <p:nvPr/>
          </p:nvSpPr>
          <p:spPr bwMode="hidden">
            <a:xfrm>
              <a:off x="3687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11" name="Line 135"/>
            <p:cNvSpPr>
              <a:spLocks noChangeShapeType="1"/>
            </p:cNvSpPr>
            <p:nvPr/>
          </p:nvSpPr>
          <p:spPr bwMode="hidden">
            <a:xfrm rot="-5400000">
              <a:off x="3938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12" name="Line 136"/>
            <p:cNvSpPr>
              <a:spLocks noChangeShapeType="1"/>
            </p:cNvSpPr>
            <p:nvPr/>
          </p:nvSpPr>
          <p:spPr bwMode="hidden">
            <a:xfrm rot="-5400000">
              <a:off x="4467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13" name="Line 137"/>
            <p:cNvSpPr>
              <a:spLocks noChangeShapeType="1"/>
            </p:cNvSpPr>
            <p:nvPr/>
          </p:nvSpPr>
          <p:spPr bwMode="hidden">
            <a:xfrm rot="-5400000">
              <a:off x="4467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14" name="Line 138"/>
            <p:cNvSpPr>
              <a:spLocks noChangeShapeType="1"/>
            </p:cNvSpPr>
            <p:nvPr/>
          </p:nvSpPr>
          <p:spPr bwMode="hidden">
            <a:xfrm rot="-5400000">
              <a:off x="3938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15" name="Line 139"/>
            <p:cNvSpPr>
              <a:spLocks noChangeShapeType="1"/>
            </p:cNvSpPr>
            <p:nvPr/>
          </p:nvSpPr>
          <p:spPr bwMode="hidden">
            <a:xfrm>
              <a:off x="4755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16" name="Line 140"/>
            <p:cNvSpPr>
              <a:spLocks noChangeShapeType="1"/>
            </p:cNvSpPr>
            <p:nvPr/>
          </p:nvSpPr>
          <p:spPr bwMode="hidden">
            <a:xfrm>
              <a:off x="5256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17" name="Line 141"/>
            <p:cNvSpPr>
              <a:spLocks noChangeShapeType="1"/>
            </p:cNvSpPr>
            <p:nvPr/>
          </p:nvSpPr>
          <p:spPr bwMode="hidden">
            <a:xfrm>
              <a:off x="5256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18" name="Line 142"/>
            <p:cNvSpPr>
              <a:spLocks noChangeShapeType="1"/>
            </p:cNvSpPr>
            <p:nvPr/>
          </p:nvSpPr>
          <p:spPr bwMode="hidden">
            <a:xfrm>
              <a:off x="4755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19" name="Line 143"/>
            <p:cNvSpPr>
              <a:spLocks noChangeShapeType="1"/>
            </p:cNvSpPr>
            <p:nvPr/>
          </p:nvSpPr>
          <p:spPr bwMode="hidden">
            <a:xfrm rot="-5400000">
              <a:off x="5006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20" name="Line 144"/>
            <p:cNvSpPr>
              <a:spLocks noChangeShapeType="1"/>
            </p:cNvSpPr>
            <p:nvPr/>
          </p:nvSpPr>
          <p:spPr bwMode="hidden">
            <a:xfrm rot="-5400000">
              <a:off x="5535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21" name="Line 145"/>
            <p:cNvSpPr>
              <a:spLocks noChangeShapeType="1"/>
            </p:cNvSpPr>
            <p:nvPr/>
          </p:nvSpPr>
          <p:spPr bwMode="hidden">
            <a:xfrm rot="-5400000">
              <a:off x="5535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22" name="Line 146"/>
            <p:cNvSpPr>
              <a:spLocks noChangeShapeType="1"/>
            </p:cNvSpPr>
            <p:nvPr/>
          </p:nvSpPr>
          <p:spPr bwMode="hidden">
            <a:xfrm rot="-5400000">
              <a:off x="5006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23" name="Line 147"/>
            <p:cNvSpPr>
              <a:spLocks noChangeShapeType="1"/>
            </p:cNvSpPr>
            <p:nvPr/>
          </p:nvSpPr>
          <p:spPr bwMode="hidden">
            <a:xfrm>
              <a:off x="4755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24" name="Line 148"/>
            <p:cNvSpPr>
              <a:spLocks noChangeShapeType="1"/>
            </p:cNvSpPr>
            <p:nvPr/>
          </p:nvSpPr>
          <p:spPr bwMode="hidden">
            <a:xfrm>
              <a:off x="5256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25" name="Line 149"/>
            <p:cNvSpPr>
              <a:spLocks noChangeShapeType="1"/>
            </p:cNvSpPr>
            <p:nvPr/>
          </p:nvSpPr>
          <p:spPr bwMode="hidden">
            <a:xfrm>
              <a:off x="5256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26" name="Line 150"/>
            <p:cNvSpPr>
              <a:spLocks noChangeShapeType="1"/>
            </p:cNvSpPr>
            <p:nvPr/>
          </p:nvSpPr>
          <p:spPr bwMode="hidden">
            <a:xfrm>
              <a:off x="4755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27" name="Line 151"/>
            <p:cNvSpPr>
              <a:spLocks noChangeShapeType="1"/>
            </p:cNvSpPr>
            <p:nvPr/>
          </p:nvSpPr>
          <p:spPr bwMode="hidden">
            <a:xfrm rot="-5400000">
              <a:off x="5006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28" name="Line 152"/>
            <p:cNvSpPr>
              <a:spLocks noChangeShapeType="1"/>
            </p:cNvSpPr>
            <p:nvPr/>
          </p:nvSpPr>
          <p:spPr bwMode="hidden">
            <a:xfrm rot="-5400000">
              <a:off x="5535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29" name="Line 153"/>
            <p:cNvSpPr>
              <a:spLocks noChangeShapeType="1"/>
            </p:cNvSpPr>
            <p:nvPr/>
          </p:nvSpPr>
          <p:spPr bwMode="hidden">
            <a:xfrm rot="-5400000">
              <a:off x="5535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30" name="Line 154"/>
            <p:cNvSpPr>
              <a:spLocks noChangeShapeType="1"/>
            </p:cNvSpPr>
            <p:nvPr/>
          </p:nvSpPr>
          <p:spPr bwMode="hidden">
            <a:xfrm rot="-5400000">
              <a:off x="5006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31" name="Line 155"/>
            <p:cNvSpPr>
              <a:spLocks noChangeShapeType="1"/>
            </p:cNvSpPr>
            <p:nvPr/>
          </p:nvSpPr>
          <p:spPr bwMode="hidden">
            <a:xfrm>
              <a:off x="4755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32" name="Line 156"/>
            <p:cNvSpPr>
              <a:spLocks noChangeShapeType="1"/>
            </p:cNvSpPr>
            <p:nvPr/>
          </p:nvSpPr>
          <p:spPr bwMode="hidden">
            <a:xfrm>
              <a:off x="5256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33" name="Line 157"/>
            <p:cNvSpPr>
              <a:spLocks noChangeShapeType="1"/>
            </p:cNvSpPr>
            <p:nvPr/>
          </p:nvSpPr>
          <p:spPr bwMode="hidden">
            <a:xfrm>
              <a:off x="5256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34" name="Line 158"/>
            <p:cNvSpPr>
              <a:spLocks noChangeShapeType="1"/>
            </p:cNvSpPr>
            <p:nvPr/>
          </p:nvSpPr>
          <p:spPr bwMode="hidden">
            <a:xfrm>
              <a:off x="4755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35" name="Line 159"/>
            <p:cNvSpPr>
              <a:spLocks noChangeShapeType="1"/>
            </p:cNvSpPr>
            <p:nvPr/>
          </p:nvSpPr>
          <p:spPr bwMode="hidden">
            <a:xfrm rot="-5400000">
              <a:off x="5006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36" name="Line 160"/>
            <p:cNvSpPr>
              <a:spLocks noChangeShapeType="1"/>
            </p:cNvSpPr>
            <p:nvPr/>
          </p:nvSpPr>
          <p:spPr bwMode="hidden">
            <a:xfrm rot="-5400000">
              <a:off x="5535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37" name="Line 161"/>
            <p:cNvSpPr>
              <a:spLocks noChangeShapeType="1"/>
            </p:cNvSpPr>
            <p:nvPr/>
          </p:nvSpPr>
          <p:spPr bwMode="hidden">
            <a:xfrm rot="-5400000">
              <a:off x="5535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38" name="Line 162"/>
            <p:cNvSpPr>
              <a:spLocks noChangeShapeType="1"/>
            </p:cNvSpPr>
            <p:nvPr/>
          </p:nvSpPr>
          <p:spPr bwMode="hidden">
            <a:xfrm rot="-5400000">
              <a:off x="5006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39" name="Line 163"/>
            <p:cNvSpPr>
              <a:spLocks noChangeShapeType="1"/>
            </p:cNvSpPr>
            <p:nvPr/>
          </p:nvSpPr>
          <p:spPr bwMode="hidden">
            <a:xfrm>
              <a:off x="4755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40" name="Line 164"/>
            <p:cNvSpPr>
              <a:spLocks noChangeShapeType="1"/>
            </p:cNvSpPr>
            <p:nvPr/>
          </p:nvSpPr>
          <p:spPr bwMode="hidden">
            <a:xfrm>
              <a:off x="5256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41" name="Line 165"/>
            <p:cNvSpPr>
              <a:spLocks noChangeShapeType="1"/>
            </p:cNvSpPr>
            <p:nvPr/>
          </p:nvSpPr>
          <p:spPr bwMode="hidden">
            <a:xfrm>
              <a:off x="5256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42" name="Line 166"/>
            <p:cNvSpPr>
              <a:spLocks noChangeShapeType="1"/>
            </p:cNvSpPr>
            <p:nvPr/>
          </p:nvSpPr>
          <p:spPr bwMode="hidden">
            <a:xfrm>
              <a:off x="4755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43" name="Line 167"/>
            <p:cNvSpPr>
              <a:spLocks noChangeShapeType="1"/>
            </p:cNvSpPr>
            <p:nvPr/>
          </p:nvSpPr>
          <p:spPr bwMode="hidden">
            <a:xfrm rot="-5400000">
              <a:off x="5006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44" name="Line 168"/>
            <p:cNvSpPr>
              <a:spLocks noChangeShapeType="1"/>
            </p:cNvSpPr>
            <p:nvPr/>
          </p:nvSpPr>
          <p:spPr bwMode="hidden">
            <a:xfrm rot="-5400000">
              <a:off x="5535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45" name="Line 169"/>
            <p:cNvSpPr>
              <a:spLocks noChangeShapeType="1"/>
            </p:cNvSpPr>
            <p:nvPr/>
          </p:nvSpPr>
          <p:spPr bwMode="hidden">
            <a:xfrm rot="-5400000">
              <a:off x="5535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46" name="Line 170"/>
            <p:cNvSpPr>
              <a:spLocks noChangeShapeType="1"/>
            </p:cNvSpPr>
            <p:nvPr/>
          </p:nvSpPr>
          <p:spPr bwMode="hidden">
            <a:xfrm rot="-5400000">
              <a:off x="5006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47" name="Line 171"/>
            <p:cNvSpPr>
              <a:spLocks noChangeShapeType="1"/>
            </p:cNvSpPr>
            <p:nvPr/>
          </p:nvSpPr>
          <p:spPr bwMode="hidden">
            <a:xfrm rot="-5400000">
              <a:off x="198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48" name="Line 172"/>
            <p:cNvSpPr>
              <a:spLocks noChangeShapeType="1"/>
            </p:cNvSpPr>
            <p:nvPr/>
          </p:nvSpPr>
          <p:spPr bwMode="hidden">
            <a:xfrm rot="-5400000">
              <a:off x="737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49" name="Line 173"/>
            <p:cNvSpPr>
              <a:spLocks noChangeShapeType="1"/>
            </p:cNvSpPr>
            <p:nvPr/>
          </p:nvSpPr>
          <p:spPr bwMode="hidden">
            <a:xfrm rot="-5400000">
              <a:off x="1266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50" name="Line 174"/>
            <p:cNvSpPr>
              <a:spLocks noChangeShapeType="1"/>
            </p:cNvSpPr>
            <p:nvPr/>
          </p:nvSpPr>
          <p:spPr bwMode="hidden">
            <a:xfrm rot="-5400000">
              <a:off x="1805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51" name="Line 175"/>
            <p:cNvSpPr>
              <a:spLocks noChangeShapeType="1"/>
            </p:cNvSpPr>
            <p:nvPr/>
          </p:nvSpPr>
          <p:spPr bwMode="hidden">
            <a:xfrm rot="-5400000">
              <a:off x="2334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52" name="Line 176"/>
            <p:cNvSpPr>
              <a:spLocks noChangeShapeType="1"/>
            </p:cNvSpPr>
            <p:nvPr/>
          </p:nvSpPr>
          <p:spPr bwMode="hidden">
            <a:xfrm rot="-5400000">
              <a:off x="2873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53" name="Line 177"/>
            <p:cNvSpPr>
              <a:spLocks noChangeShapeType="1"/>
            </p:cNvSpPr>
            <p:nvPr/>
          </p:nvSpPr>
          <p:spPr bwMode="hidden">
            <a:xfrm rot="-5400000">
              <a:off x="3402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54" name="Line 178"/>
            <p:cNvSpPr>
              <a:spLocks noChangeShapeType="1"/>
            </p:cNvSpPr>
            <p:nvPr/>
          </p:nvSpPr>
          <p:spPr bwMode="hidden">
            <a:xfrm rot="-5400000">
              <a:off x="3941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55" name="Line 179"/>
            <p:cNvSpPr>
              <a:spLocks noChangeShapeType="1"/>
            </p:cNvSpPr>
            <p:nvPr/>
          </p:nvSpPr>
          <p:spPr bwMode="hidden">
            <a:xfrm rot="-5400000">
              <a:off x="4470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56" name="Line 180"/>
            <p:cNvSpPr>
              <a:spLocks noChangeShapeType="1"/>
            </p:cNvSpPr>
            <p:nvPr/>
          </p:nvSpPr>
          <p:spPr bwMode="hidden">
            <a:xfrm rot="-5400000">
              <a:off x="5009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57" name="Line 181"/>
            <p:cNvSpPr>
              <a:spLocks noChangeShapeType="1"/>
            </p:cNvSpPr>
            <p:nvPr/>
          </p:nvSpPr>
          <p:spPr bwMode="hidden">
            <a:xfrm rot="-5400000">
              <a:off x="5538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5958" name="Group 182"/>
          <p:cNvGrpSpPr>
            <a:grpSpLocks/>
          </p:cNvGrpSpPr>
          <p:nvPr/>
        </p:nvGrpSpPr>
        <p:grpSpPr bwMode="auto">
          <a:xfrm>
            <a:off x="533400" y="1905000"/>
            <a:ext cx="8077200" cy="1676400"/>
            <a:chOff x="336" y="1200"/>
            <a:chExt cx="5088" cy="1056"/>
          </a:xfrm>
        </p:grpSpPr>
        <p:sp>
          <p:nvSpPr>
            <p:cNvPr id="75959" name="Rectangle 183"/>
            <p:cNvSpPr>
              <a:spLocks noChangeArrowheads="1"/>
            </p:cNvSpPr>
            <p:nvPr/>
          </p:nvSpPr>
          <p:spPr bwMode="auto">
            <a:xfrm>
              <a:off x="2880" y="1200"/>
              <a:ext cx="2544" cy="52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60" name="Rectangle 184"/>
            <p:cNvSpPr>
              <a:spLocks noChangeArrowheads="1"/>
            </p:cNvSpPr>
            <p:nvPr/>
          </p:nvSpPr>
          <p:spPr bwMode="auto">
            <a:xfrm>
              <a:off x="2880" y="1728"/>
              <a:ext cx="2544" cy="528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61" name="Rectangle 185"/>
            <p:cNvSpPr>
              <a:spLocks noChangeArrowheads="1"/>
            </p:cNvSpPr>
            <p:nvPr/>
          </p:nvSpPr>
          <p:spPr bwMode="auto">
            <a:xfrm>
              <a:off x="336" y="1728"/>
              <a:ext cx="2544" cy="528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62" name="Rectangle 186"/>
            <p:cNvSpPr>
              <a:spLocks noChangeArrowheads="1"/>
            </p:cNvSpPr>
            <p:nvPr/>
          </p:nvSpPr>
          <p:spPr bwMode="auto">
            <a:xfrm>
              <a:off x="336" y="1200"/>
              <a:ext cx="2544" cy="5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63" name="Rectangle 187"/>
            <p:cNvSpPr>
              <a:spLocks noChangeArrowheads="1"/>
            </p:cNvSpPr>
            <p:nvPr/>
          </p:nvSpPr>
          <p:spPr bwMode="white">
            <a:xfrm>
              <a:off x="432" y="1296"/>
              <a:ext cx="4896" cy="8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5964" name="Rectangle 188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371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75965" name="Rectangle 18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75966" name="Rectangle 190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5967" name="Rectangle 19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5968" name="Rectangle 19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F00AC1A-5769-4EEA-9205-33251A62888F}" type="slidenum">
              <a:rPr lang="ru-RU" altLang="ru-RU"/>
              <a:pPr/>
              <a:t>‹#›</a:t>
            </a:fld>
            <a:endParaRPr lang="ru-RU" altLang="ru-RU"/>
          </a:p>
        </p:txBody>
      </p:sp>
      <p:grpSp>
        <p:nvGrpSpPr>
          <p:cNvPr id="75969" name="Group 193"/>
          <p:cNvGrpSpPr>
            <a:grpSpLocks/>
          </p:cNvGrpSpPr>
          <p:nvPr/>
        </p:nvGrpSpPr>
        <p:grpSpPr bwMode="auto">
          <a:xfrm>
            <a:off x="304800" y="6783388"/>
            <a:ext cx="8458200" cy="74612"/>
            <a:chOff x="192" y="4273"/>
            <a:chExt cx="5328" cy="47"/>
          </a:xfrm>
        </p:grpSpPr>
        <p:sp>
          <p:nvSpPr>
            <p:cNvPr id="75970" name="Rectangle 194"/>
            <p:cNvSpPr>
              <a:spLocks noChangeArrowheads="1"/>
            </p:cNvSpPr>
            <p:nvPr/>
          </p:nvSpPr>
          <p:spPr bwMode="ltGray">
            <a:xfrm>
              <a:off x="504" y="4273"/>
              <a:ext cx="312" cy="47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71" name="Rectangle 195"/>
            <p:cNvSpPr>
              <a:spLocks noChangeArrowheads="1"/>
            </p:cNvSpPr>
            <p:nvPr/>
          </p:nvSpPr>
          <p:spPr bwMode="ltGray">
            <a:xfrm>
              <a:off x="192" y="4273"/>
              <a:ext cx="312" cy="4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72" name="Rectangle 196"/>
            <p:cNvSpPr>
              <a:spLocks noChangeArrowheads="1"/>
            </p:cNvSpPr>
            <p:nvPr/>
          </p:nvSpPr>
          <p:spPr bwMode="ltGray">
            <a:xfrm>
              <a:off x="1176" y="4273"/>
              <a:ext cx="312" cy="4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73" name="Rectangle 197"/>
            <p:cNvSpPr>
              <a:spLocks noChangeArrowheads="1"/>
            </p:cNvSpPr>
            <p:nvPr/>
          </p:nvSpPr>
          <p:spPr bwMode="ltGray">
            <a:xfrm>
              <a:off x="864" y="4273"/>
              <a:ext cx="312" cy="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74" name="Rectangle 198"/>
            <p:cNvSpPr>
              <a:spLocks noChangeArrowheads="1"/>
            </p:cNvSpPr>
            <p:nvPr/>
          </p:nvSpPr>
          <p:spPr bwMode="ltGray">
            <a:xfrm>
              <a:off x="1848" y="4273"/>
              <a:ext cx="312" cy="47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75" name="Rectangle 199"/>
            <p:cNvSpPr>
              <a:spLocks noChangeArrowheads="1"/>
            </p:cNvSpPr>
            <p:nvPr/>
          </p:nvSpPr>
          <p:spPr bwMode="ltGray">
            <a:xfrm>
              <a:off x="1536" y="4273"/>
              <a:ext cx="312" cy="4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76" name="Rectangle 200"/>
            <p:cNvSpPr>
              <a:spLocks noChangeArrowheads="1"/>
            </p:cNvSpPr>
            <p:nvPr/>
          </p:nvSpPr>
          <p:spPr bwMode="ltGray">
            <a:xfrm>
              <a:off x="2520" y="4273"/>
              <a:ext cx="312" cy="4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77" name="Rectangle 201"/>
            <p:cNvSpPr>
              <a:spLocks noChangeArrowheads="1"/>
            </p:cNvSpPr>
            <p:nvPr/>
          </p:nvSpPr>
          <p:spPr bwMode="ltGray">
            <a:xfrm>
              <a:off x="2208" y="4273"/>
              <a:ext cx="312" cy="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78" name="Rectangle 202"/>
            <p:cNvSpPr>
              <a:spLocks noChangeArrowheads="1"/>
            </p:cNvSpPr>
            <p:nvPr/>
          </p:nvSpPr>
          <p:spPr bwMode="ltGray">
            <a:xfrm>
              <a:off x="3192" y="4273"/>
              <a:ext cx="312" cy="47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79" name="Rectangle 203"/>
            <p:cNvSpPr>
              <a:spLocks noChangeArrowheads="1"/>
            </p:cNvSpPr>
            <p:nvPr/>
          </p:nvSpPr>
          <p:spPr bwMode="ltGray">
            <a:xfrm>
              <a:off x="2880" y="4273"/>
              <a:ext cx="312" cy="4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80" name="Rectangle 204"/>
            <p:cNvSpPr>
              <a:spLocks noChangeArrowheads="1"/>
            </p:cNvSpPr>
            <p:nvPr/>
          </p:nvSpPr>
          <p:spPr bwMode="ltGray">
            <a:xfrm>
              <a:off x="3864" y="4273"/>
              <a:ext cx="312" cy="4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81" name="Rectangle 205"/>
            <p:cNvSpPr>
              <a:spLocks noChangeArrowheads="1"/>
            </p:cNvSpPr>
            <p:nvPr/>
          </p:nvSpPr>
          <p:spPr bwMode="ltGray">
            <a:xfrm>
              <a:off x="3552" y="4273"/>
              <a:ext cx="312" cy="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82" name="Rectangle 206"/>
            <p:cNvSpPr>
              <a:spLocks noChangeArrowheads="1"/>
            </p:cNvSpPr>
            <p:nvPr/>
          </p:nvSpPr>
          <p:spPr bwMode="ltGray">
            <a:xfrm>
              <a:off x="4536" y="4273"/>
              <a:ext cx="312" cy="47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83" name="Rectangle 207"/>
            <p:cNvSpPr>
              <a:spLocks noChangeArrowheads="1"/>
            </p:cNvSpPr>
            <p:nvPr/>
          </p:nvSpPr>
          <p:spPr bwMode="ltGray">
            <a:xfrm>
              <a:off x="4224" y="4273"/>
              <a:ext cx="312" cy="4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84" name="Rectangle 208"/>
            <p:cNvSpPr>
              <a:spLocks noChangeArrowheads="1"/>
            </p:cNvSpPr>
            <p:nvPr/>
          </p:nvSpPr>
          <p:spPr bwMode="ltGray">
            <a:xfrm>
              <a:off x="5208" y="4273"/>
              <a:ext cx="312" cy="4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985" name="Rectangle 209"/>
            <p:cNvSpPr>
              <a:spLocks noChangeArrowheads="1"/>
            </p:cNvSpPr>
            <p:nvPr/>
          </p:nvSpPr>
          <p:spPr bwMode="ltGray">
            <a:xfrm>
              <a:off x="4896" y="4273"/>
              <a:ext cx="312" cy="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75986" name="Picture 210" descr="posbul1a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7063" y="3363913"/>
            <a:ext cx="293687" cy="293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9C8C61-FAB2-485A-8525-09B07BC6B1D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4786025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B88295-D3F5-40B6-9B06-A01F9CD9F34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0212854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556D857-A407-428B-B1FF-B25BDAFBEC9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0024415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DA6D8D-EBBB-4F8B-B618-19F7E6D8578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9142502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6787D0-0657-44BA-BD82-CD036BF80F9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2083650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918BB1-3685-450D-A07E-98FB52EC5F7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9241425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42183-8D1C-4C79-89FF-58B308F397A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5211218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B65983-B6B9-4CEB-B010-7A1F2C0E1FF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8941747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798729-A7F3-4FE5-93D7-726FA470071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4112864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4D29B-A7E8-44F7-8E74-FA4E9EF0D7D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0471621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BA6783-9C30-4E2F-8444-1FCA5CF68E3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3081723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>
                <a:latin typeface="+mn-lt"/>
              </a:defRPr>
            </a:lvl1pPr>
          </a:lstStyle>
          <a:p>
            <a:endParaRPr lang="ru-RU" altLang="ru-RU"/>
          </a:p>
        </p:txBody>
      </p:sp>
      <p:sp>
        <p:nvSpPr>
          <p:cNvPr id="747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+mn-lt"/>
              </a:defRPr>
            </a:lvl1pPr>
          </a:lstStyle>
          <a:p>
            <a:endParaRPr lang="ru-RU" altLang="ru-RU"/>
          </a:p>
        </p:txBody>
      </p:sp>
      <p:sp>
        <p:nvSpPr>
          <p:cNvPr id="747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>
                <a:latin typeface="+mn-lt"/>
              </a:defRPr>
            </a:lvl1pPr>
          </a:lstStyle>
          <a:p>
            <a:fld id="{1A63F389-5CDF-4086-969F-DBF6BF1C4B7D}" type="slidenum">
              <a:rPr lang="ru-RU" altLang="ru-RU"/>
              <a:pPr/>
              <a:t>‹#›</a:t>
            </a:fld>
            <a:endParaRPr lang="ru-RU" altLang="ru-RU"/>
          </a:p>
        </p:txBody>
      </p:sp>
      <p:grpSp>
        <p:nvGrpSpPr>
          <p:cNvPr id="74759" name="Group 7"/>
          <p:cNvGrpSpPr>
            <a:grpSpLocks/>
          </p:cNvGrpSpPr>
          <p:nvPr/>
        </p:nvGrpSpPr>
        <p:grpSpPr bwMode="auto">
          <a:xfrm>
            <a:off x="215900" y="76200"/>
            <a:ext cx="8686800" cy="6781800"/>
            <a:chOff x="136" y="48"/>
            <a:chExt cx="5472" cy="4272"/>
          </a:xfrm>
        </p:grpSpPr>
        <p:grpSp>
          <p:nvGrpSpPr>
            <p:cNvPr id="74760" name="Group 8"/>
            <p:cNvGrpSpPr>
              <a:grpSpLocks/>
            </p:cNvGrpSpPr>
            <p:nvPr/>
          </p:nvGrpSpPr>
          <p:grpSpPr bwMode="auto">
            <a:xfrm>
              <a:off x="136" y="48"/>
              <a:ext cx="5472" cy="212"/>
              <a:chOff x="136" y="48"/>
              <a:chExt cx="5472" cy="212"/>
            </a:xfrm>
          </p:grpSpPr>
          <p:grpSp>
            <p:nvGrpSpPr>
              <p:cNvPr id="74761" name="Group 9"/>
              <p:cNvGrpSpPr>
                <a:grpSpLocks/>
              </p:cNvGrpSpPr>
              <p:nvPr/>
            </p:nvGrpSpPr>
            <p:grpSpPr bwMode="auto">
              <a:xfrm>
                <a:off x="136" y="48"/>
                <a:ext cx="1056" cy="212"/>
                <a:chOff x="2544" y="2160"/>
                <a:chExt cx="1920" cy="384"/>
              </a:xfrm>
            </p:grpSpPr>
            <p:sp>
              <p:nvSpPr>
                <p:cNvPr id="74762" name="Rectangle 10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4763" name="Rectangle 11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4764" name="Rectangle 12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4765" name="Rectangle 13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4766" name="Rectangle 14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8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74767" name="Group 15"/>
              <p:cNvGrpSpPr>
                <a:grpSpLocks/>
              </p:cNvGrpSpPr>
              <p:nvPr/>
            </p:nvGrpSpPr>
            <p:grpSpPr bwMode="auto">
              <a:xfrm>
                <a:off x="1240" y="48"/>
                <a:ext cx="1056" cy="212"/>
                <a:chOff x="2544" y="2160"/>
                <a:chExt cx="1920" cy="384"/>
              </a:xfrm>
            </p:grpSpPr>
            <p:sp>
              <p:nvSpPr>
                <p:cNvPr id="74768" name="Rectangle 16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4769" name="Rectangle 17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4770" name="Rectangle 18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4771" name="Rectangle 19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4772" name="Rectangle 20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8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74773" name="Group 21"/>
              <p:cNvGrpSpPr>
                <a:grpSpLocks/>
              </p:cNvGrpSpPr>
              <p:nvPr/>
            </p:nvGrpSpPr>
            <p:grpSpPr bwMode="auto">
              <a:xfrm>
                <a:off x="2344" y="48"/>
                <a:ext cx="1056" cy="212"/>
                <a:chOff x="2544" y="2160"/>
                <a:chExt cx="1920" cy="384"/>
              </a:xfrm>
            </p:grpSpPr>
            <p:sp>
              <p:nvSpPr>
                <p:cNvPr id="74774" name="Rectangle 22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4775" name="Rectangle 23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4776" name="Rectangle 24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4777" name="Rectangle 25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4778" name="Rectangle 26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8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74779" name="Group 27"/>
              <p:cNvGrpSpPr>
                <a:grpSpLocks/>
              </p:cNvGrpSpPr>
              <p:nvPr/>
            </p:nvGrpSpPr>
            <p:grpSpPr bwMode="auto">
              <a:xfrm>
                <a:off x="3448" y="48"/>
                <a:ext cx="1056" cy="212"/>
                <a:chOff x="2544" y="2160"/>
                <a:chExt cx="1920" cy="384"/>
              </a:xfrm>
            </p:grpSpPr>
            <p:sp>
              <p:nvSpPr>
                <p:cNvPr id="74780" name="Rectangle 28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4781" name="Rectangle 29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4782" name="Rectangle 30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4783" name="Rectangle 31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4784" name="Rectangle 32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8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74785" name="Group 33"/>
              <p:cNvGrpSpPr>
                <a:grpSpLocks/>
              </p:cNvGrpSpPr>
              <p:nvPr/>
            </p:nvGrpSpPr>
            <p:grpSpPr bwMode="auto">
              <a:xfrm>
                <a:off x="4552" y="48"/>
                <a:ext cx="1056" cy="212"/>
                <a:chOff x="2544" y="2160"/>
                <a:chExt cx="1920" cy="384"/>
              </a:xfrm>
            </p:grpSpPr>
            <p:sp>
              <p:nvSpPr>
                <p:cNvPr id="74786" name="Rectangle 34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4787" name="Rectangle 35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4788" name="Rectangle 36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4789" name="Rectangle 37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4790" name="Rectangle 38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8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grpSp>
          <p:nvGrpSpPr>
            <p:cNvPr id="74791" name="Group 39"/>
            <p:cNvGrpSpPr>
              <a:grpSpLocks/>
            </p:cNvGrpSpPr>
            <p:nvPr/>
          </p:nvGrpSpPr>
          <p:grpSpPr bwMode="auto">
            <a:xfrm>
              <a:off x="192" y="4273"/>
              <a:ext cx="5328" cy="47"/>
              <a:chOff x="192" y="3840"/>
              <a:chExt cx="5328" cy="47"/>
            </a:xfrm>
          </p:grpSpPr>
          <p:grpSp>
            <p:nvGrpSpPr>
              <p:cNvPr id="74792" name="Group 40"/>
              <p:cNvGrpSpPr>
                <a:grpSpLocks/>
              </p:cNvGrpSpPr>
              <p:nvPr userDrawn="1"/>
            </p:nvGrpSpPr>
            <p:grpSpPr bwMode="auto">
              <a:xfrm>
                <a:off x="192" y="3840"/>
                <a:ext cx="624" cy="47"/>
                <a:chOff x="624" y="3706"/>
                <a:chExt cx="1056" cy="106"/>
              </a:xfrm>
            </p:grpSpPr>
            <p:sp>
              <p:nvSpPr>
                <p:cNvPr id="74793" name="Rectangle 41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4794" name="Rectangle 42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74795" name="Group 43"/>
              <p:cNvGrpSpPr>
                <a:grpSpLocks/>
              </p:cNvGrpSpPr>
              <p:nvPr userDrawn="1"/>
            </p:nvGrpSpPr>
            <p:grpSpPr bwMode="auto">
              <a:xfrm>
                <a:off x="864" y="3840"/>
                <a:ext cx="624" cy="47"/>
                <a:chOff x="624" y="3600"/>
                <a:chExt cx="1056" cy="106"/>
              </a:xfrm>
            </p:grpSpPr>
            <p:sp>
              <p:nvSpPr>
                <p:cNvPr id="74796" name="Rectangle 44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4797" name="Rectangle 45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74798" name="Group 46"/>
              <p:cNvGrpSpPr>
                <a:grpSpLocks/>
              </p:cNvGrpSpPr>
              <p:nvPr userDrawn="1"/>
            </p:nvGrpSpPr>
            <p:grpSpPr bwMode="auto">
              <a:xfrm>
                <a:off x="1536" y="3840"/>
                <a:ext cx="624" cy="47"/>
                <a:chOff x="624" y="3706"/>
                <a:chExt cx="1056" cy="106"/>
              </a:xfrm>
            </p:grpSpPr>
            <p:sp>
              <p:nvSpPr>
                <p:cNvPr id="74799" name="Rectangle 47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4800" name="Rectangle 48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74801" name="Group 49"/>
              <p:cNvGrpSpPr>
                <a:grpSpLocks/>
              </p:cNvGrpSpPr>
              <p:nvPr userDrawn="1"/>
            </p:nvGrpSpPr>
            <p:grpSpPr bwMode="auto">
              <a:xfrm>
                <a:off x="2208" y="3840"/>
                <a:ext cx="624" cy="47"/>
                <a:chOff x="624" y="3600"/>
                <a:chExt cx="1056" cy="106"/>
              </a:xfrm>
            </p:grpSpPr>
            <p:sp>
              <p:nvSpPr>
                <p:cNvPr id="74802" name="Rectangle 50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4803" name="Rectangle 51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74804" name="Group 52"/>
              <p:cNvGrpSpPr>
                <a:grpSpLocks/>
              </p:cNvGrpSpPr>
              <p:nvPr userDrawn="1"/>
            </p:nvGrpSpPr>
            <p:grpSpPr bwMode="auto">
              <a:xfrm>
                <a:off x="2880" y="3840"/>
                <a:ext cx="624" cy="47"/>
                <a:chOff x="624" y="3706"/>
                <a:chExt cx="1056" cy="106"/>
              </a:xfrm>
            </p:grpSpPr>
            <p:sp>
              <p:nvSpPr>
                <p:cNvPr id="74805" name="Rectangle 53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4806" name="Rectangle 54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74807" name="Group 55"/>
              <p:cNvGrpSpPr>
                <a:grpSpLocks/>
              </p:cNvGrpSpPr>
              <p:nvPr userDrawn="1"/>
            </p:nvGrpSpPr>
            <p:grpSpPr bwMode="auto">
              <a:xfrm>
                <a:off x="3552" y="3840"/>
                <a:ext cx="624" cy="47"/>
                <a:chOff x="624" y="3600"/>
                <a:chExt cx="1056" cy="106"/>
              </a:xfrm>
            </p:grpSpPr>
            <p:sp>
              <p:nvSpPr>
                <p:cNvPr id="74808" name="Rectangle 56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4809" name="Rectangle 57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74810" name="Group 58"/>
              <p:cNvGrpSpPr>
                <a:grpSpLocks/>
              </p:cNvGrpSpPr>
              <p:nvPr userDrawn="1"/>
            </p:nvGrpSpPr>
            <p:grpSpPr bwMode="auto">
              <a:xfrm>
                <a:off x="4224" y="3840"/>
                <a:ext cx="624" cy="47"/>
                <a:chOff x="624" y="3706"/>
                <a:chExt cx="1056" cy="106"/>
              </a:xfrm>
            </p:grpSpPr>
            <p:sp>
              <p:nvSpPr>
                <p:cNvPr id="74811" name="Rectangle 59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4812" name="Rectangle 60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74813" name="Group 61"/>
              <p:cNvGrpSpPr>
                <a:grpSpLocks/>
              </p:cNvGrpSpPr>
              <p:nvPr userDrawn="1"/>
            </p:nvGrpSpPr>
            <p:grpSpPr bwMode="auto">
              <a:xfrm>
                <a:off x="4896" y="3840"/>
                <a:ext cx="624" cy="47"/>
                <a:chOff x="624" y="3600"/>
                <a:chExt cx="1056" cy="106"/>
              </a:xfrm>
            </p:grpSpPr>
            <p:sp>
              <p:nvSpPr>
                <p:cNvPr id="74814" name="Rectangle 62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4815" name="Rectangle 63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75000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105000"/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10500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05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SzPct val="105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105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105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105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105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Documents%20and%20Settings\&#1055;&#1086;&#1083;&#1080;&#1085;&#1072;\&#1056;&#1072;&#1073;&#1086;&#1095;&#1080;&#1081;%20&#1089;&#1090;&#1086;&#1083;\&#1082;&#1072;&#1088;%20&#1080;%20&#1092;&#1080;&#1079;\disou_rancen_m2x-the_sun.mp3" TargetMode="Externa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1.png"/><Relationship Id="rId4" Type="http://schemas.openxmlformats.org/officeDocument/2006/relationships/image" Target="../media/image23.png"/><Relationship Id="rId9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91;&#1095;&#1080;&#1090;&#1077;&#1083;&#1100;%20&#1075;&#1086;&#1076;&#1072;%202011%20&#1063;&#1091;&#1077;&#1074;&#1072;%20&#1040;.%20&#1042;.%20&#1052;&#1054;&#1059;%20&#1057;&#1054;&#1064;%20&#1087;.%20&#1044;&#1080;&#1085;&#1072;&#1084;&#1086;&#1074;&#1089;&#1082;&#1080;&#1081;\&#1091;&#1088;&#1086;&#1082;%20&#1059;&#1095;&#1080;&#1090;&#1077;&#1083;&#1100;%20&#1075;&#1086;&#1076;&#1072;%202011\&#1091;&#1088;&#1086;&#1082;-&#1087;&#1088;&#1077;&#1079;&#1077;&#1085;&#1090;&#1072;&#1094;&#1080;&#1103;\m2x-fly_away.mp3" TargetMode="External"/><Relationship Id="rId6" Type="http://schemas.openxmlformats.org/officeDocument/2006/relationships/image" Target="../media/image23.png"/><Relationship Id="rId5" Type="http://schemas.openxmlformats.org/officeDocument/2006/relationships/image" Target="../media/image31.gif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12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gif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8.jpeg"/><Relationship Id="rId18" Type="http://schemas.openxmlformats.org/officeDocument/2006/relationships/image" Target="../media/image53.jpeg"/><Relationship Id="rId26" Type="http://schemas.openxmlformats.org/officeDocument/2006/relationships/image" Target="../media/image61.jpeg"/><Relationship Id="rId39" Type="http://schemas.openxmlformats.org/officeDocument/2006/relationships/image" Target="../media/image73.jpeg"/><Relationship Id="rId21" Type="http://schemas.openxmlformats.org/officeDocument/2006/relationships/image" Target="../media/image56.jpeg"/><Relationship Id="rId34" Type="http://schemas.openxmlformats.org/officeDocument/2006/relationships/image" Target="../media/image69.jpeg"/><Relationship Id="rId42" Type="http://schemas.openxmlformats.org/officeDocument/2006/relationships/image" Target="../media/image76.jpeg"/><Relationship Id="rId47" Type="http://schemas.openxmlformats.org/officeDocument/2006/relationships/image" Target="../media/image81.jpeg"/><Relationship Id="rId50" Type="http://schemas.openxmlformats.org/officeDocument/2006/relationships/comments" Target="../comments/comment1.xml"/><Relationship Id="rId7" Type="http://schemas.openxmlformats.org/officeDocument/2006/relationships/image" Target="../media/image42.jpeg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51.jpeg"/><Relationship Id="rId29" Type="http://schemas.openxmlformats.org/officeDocument/2006/relationships/image" Target="../media/image64.jpeg"/><Relationship Id="rId11" Type="http://schemas.openxmlformats.org/officeDocument/2006/relationships/image" Target="../media/image46.jpeg"/><Relationship Id="rId24" Type="http://schemas.openxmlformats.org/officeDocument/2006/relationships/image" Target="../media/image59.jpeg"/><Relationship Id="rId32" Type="http://schemas.openxmlformats.org/officeDocument/2006/relationships/image" Target="../media/image67.jpeg"/><Relationship Id="rId37" Type="http://schemas.openxmlformats.org/officeDocument/2006/relationships/image" Target="../media/image72.jpeg"/><Relationship Id="rId40" Type="http://schemas.openxmlformats.org/officeDocument/2006/relationships/image" Target="../media/image74.jpeg"/><Relationship Id="rId45" Type="http://schemas.openxmlformats.org/officeDocument/2006/relationships/image" Target="../media/image79.jpeg"/><Relationship Id="rId5" Type="http://schemas.openxmlformats.org/officeDocument/2006/relationships/image" Target="../media/image40.jpeg"/><Relationship Id="rId15" Type="http://schemas.openxmlformats.org/officeDocument/2006/relationships/image" Target="../media/image50.jpeg"/><Relationship Id="rId23" Type="http://schemas.openxmlformats.org/officeDocument/2006/relationships/image" Target="../media/image58.jpeg"/><Relationship Id="rId28" Type="http://schemas.openxmlformats.org/officeDocument/2006/relationships/image" Target="../media/image63.jpeg"/><Relationship Id="rId36" Type="http://schemas.openxmlformats.org/officeDocument/2006/relationships/image" Target="../media/image71.jpeg"/><Relationship Id="rId49" Type="http://schemas.openxmlformats.org/officeDocument/2006/relationships/image" Target="../media/image83.jpeg"/><Relationship Id="rId10" Type="http://schemas.openxmlformats.org/officeDocument/2006/relationships/image" Target="../media/image45.jpeg"/><Relationship Id="rId19" Type="http://schemas.openxmlformats.org/officeDocument/2006/relationships/image" Target="../media/image54.jpeg"/><Relationship Id="rId31" Type="http://schemas.openxmlformats.org/officeDocument/2006/relationships/image" Target="../media/image66.jpeg"/><Relationship Id="rId44" Type="http://schemas.openxmlformats.org/officeDocument/2006/relationships/image" Target="../media/image78.jpeg"/><Relationship Id="rId4" Type="http://schemas.openxmlformats.org/officeDocument/2006/relationships/image" Target="../media/image39.jpeg"/><Relationship Id="rId9" Type="http://schemas.openxmlformats.org/officeDocument/2006/relationships/image" Target="../media/image44.jpeg"/><Relationship Id="rId14" Type="http://schemas.openxmlformats.org/officeDocument/2006/relationships/image" Target="../media/image49.jpeg"/><Relationship Id="rId22" Type="http://schemas.openxmlformats.org/officeDocument/2006/relationships/image" Target="../media/image57.jpeg"/><Relationship Id="rId27" Type="http://schemas.openxmlformats.org/officeDocument/2006/relationships/image" Target="../media/image62.jpeg"/><Relationship Id="rId30" Type="http://schemas.openxmlformats.org/officeDocument/2006/relationships/image" Target="../media/image65.jpeg"/><Relationship Id="rId35" Type="http://schemas.openxmlformats.org/officeDocument/2006/relationships/image" Target="../media/image70.jpeg"/><Relationship Id="rId43" Type="http://schemas.openxmlformats.org/officeDocument/2006/relationships/image" Target="../media/image77.jpeg"/><Relationship Id="rId48" Type="http://schemas.openxmlformats.org/officeDocument/2006/relationships/image" Target="../media/image82.jpeg"/><Relationship Id="rId8" Type="http://schemas.openxmlformats.org/officeDocument/2006/relationships/image" Target="../media/image43.jpeg"/><Relationship Id="rId3" Type="http://schemas.openxmlformats.org/officeDocument/2006/relationships/image" Target="../media/image23.png"/><Relationship Id="rId12" Type="http://schemas.openxmlformats.org/officeDocument/2006/relationships/image" Target="../media/image47.jpeg"/><Relationship Id="rId17" Type="http://schemas.openxmlformats.org/officeDocument/2006/relationships/image" Target="../media/image52.jpeg"/><Relationship Id="rId25" Type="http://schemas.openxmlformats.org/officeDocument/2006/relationships/image" Target="../media/image60.jpeg"/><Relationship Id="rId33" Type="http://schemas.openxmlformats.org/officeDocument/2006/relationships/image" Target="../media/image68.jpeg"/><Relationship Id="rId38" Type="http://schemas.openxmlformats.org/officeDocument/2006/relationships/image" Target="../media/image1.png"/><Relationship Id="rId46" Type="http://schemas.openxmlformats.org/officeDocument/2006/relationships/image" Target="../media/image80.jpeg"/><Relationship Id="rId20" Type="http://schemas.openxmlformats.org/officeDocument/2006/relationships/image" Target="../media/image55.jpeg"/><Relationship Id="rId41" Type="http://schemas.openxmlformats.org/officeDocument/2006/relationships/image" Target="../media/image75.jpeg"/><Relationship Id="rId1" Type="http://schemas.openxmlformats.org/officeDocument/2006/relationships/audio" Target="file:///C:\Documents%20and%20Settings\&#1055;&#1086;&#1083;&#1080;&#1085;&#1072;\&#1056;&#1072;&#1073;&#1086;&#1095;&#1080;&#1081;%20&#1089;&#1090;&#1086;&#1083;\&#1082;&#1072;&#1088;%20&#1080;%20&#1092;&#1080;&#1079;\disou_rancen_m2x-the_sun.mp3" TargetMode="External"/><Relationship Id="rId6" Type="http://schemas.openxmlformats.org/officeDocument/2006/relationships/image" Target="../media/image4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8" name="Picture 12" descr="9628e01af710fc553c709494fa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914400"/>
            <a:ext cx="8458200" cy="528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9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8382000" y="6324600"/>
            <a:ext cx="609600" cy="381000"/>
          </a:xfrm>
          <a:noFill/>
          <a:ln/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</a:rPr>
              <a:t>1</a:t>
            </a:r>
          </a:p>
        </p:txBody>
      </p:sp>
      <p:pic>
        <p:nvPicPr>
          <p:cNvPr id="9231" name="i-main-pic" descr="Картинка 143 из 1516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" y="914400"/>
            <a:ext cx="7086600" cy="531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2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0" y="304800"/>
            <a:ext cx="9144000" cy="2590800"/>
          </a:xfrm>
        </p:spPr>
        <p:txBody>
          <a:bodyPr/>
          <a:lstStyle/>
          <a:p>
            <a:pPr algn="just">
              <a:buFontTx/>
              <a:buNone/>
            </a:pPr>
            <a:r>
              <a:rPr lang="ru-RU" altLang="ru-RU" sz="2800"/>
              <a:t> </a:t>
            </a:r>
            <a:r>
              <a:rPr lang="en-US" altLang="ru-RU" sz="2800"/>
              <a:t>     </a:t>
            </a:r>
            <a:r>
              <a:rPr lang="ru-RU" altLang="ru-RU" sz="2800"/>
              <a:t>    </a:t>
            </a:r>
            <a:r>
              <a:rPr lang="ru-RU" altLang="ru-RU" sz="3600" i="1">
                <a:solidFill>
                  <a:srgbClr val="000066"/>
                </a:solidFill>
                <a:latin typeface="Century Schoolbook" pitchFamily="18" charset="0"/>
              </a:rPr>
              <a:t>В субботу дети отправились в планетарий.                         находится </a:t>
            </a:r>
          </a:p>
          <a:p>
            <a:pPr algn="just">
              <a:buFontTx/>
              <a:buNone/>
            </a:pPr>
            <a:r>
              <a:rPr lang="ru-RU" altLang="ru-RU" sz="3600" i="1">
                <a:solidFill>
                  <a:srgbClr val="000066"/>
                </a:solidFill>
                <a:latin typeface="Century Schoolbook" pitchFamily="18" charset="0"/>
              </a:rPr>
              <a:t>  недалеко от школы. В            </a:t>
            </a:r>
          </a:p>
          <a:p>
            <a:pPr algn="just">
              <a:buFontTx/>
              <a:buNone/>
            </a:pPr>
            <a:r>
              <a:rPr lang="ru-RU" altLang="ru-RU" sz="3600" i="1">
                <a:solidFill>
                  <a:srgbClr val="000066"/>
                </a:solidFill>
                <a:latin typeface="Century Schoolbook" pitchFamily="18" charset="0"/>
              </a:rPr>
              <a:t>  много интересных предметов. </a:t>
            </a: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4343400" y="838200"/>
            <a:ext cx="914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ru-RU" altLang="ru-RU" sz="3600" i="1">
                <a:solidFill>
                  <a:srgbClr val="FF3300"/>
                </a:solidFill>
                <a:latin typeface="Century Schoolbook" pitchFamily="18" charset="0"/>
              </a:rPr>
              <a:t>Он</a:t>
            </a: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3352800" y="838200"/>
            <a:ext cx="3124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ru-RU" altLang="ru-RU" sz="3600" i="1">
                <a:solidFill>
                  <a:srgbClr val="000066"/>
                </a:solidFill>
                <a:latin typeface="Century Schoolbook" pitchFamily="18" charset="0"/>
              </a:rPr>
              <a:t>Планетарий</a:t>
            </a: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5334000" y="1524000"/>
            <a:ext cx="3200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ru-RU" altLang="ru-RU" sz="3600">
                <a:solidFill>
                  <a:srgbClr val="003399"/>
                </a:solidFill>
              </a:rPr>
              <a:t> </a:t>
            </a:r>
            <a:r>
              <a:rPr kumimoji="0" lang="ru-RU" altLang="ru-RU" sz="3600" i="1">
                <a:solidFill>
                  <a:srgbClr val="000066"/>
                </a:solidFill>
                <a:latin typeface="Century Schoolbook" pitchFamily="18" charset="0"/>
              </a:rPr>
              <a:t>планетарии</a:t>
            </a:r>
            <a:endParaRPr kumimoji="0" lang="ru-RU" altLang="ru-RU" sz="4000" i="1">
              <a:solidFill>
                <a:srgbClr val="000066"/>
              </a:solidFill>
            </a:endParaRPr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6172200" y="1524000"/>
            <a:ext cx="1295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ru-RU" altLang="ru-RU" sz="3600" i="1">
                <a:solidFill>
                  <a:srgbClr val="FF3300"/>
                </a:solidFill>
                <a:latin typeface="Century Schoolbook" pitchFamily="18" charset="0"/>
              </a:rPr>
              <a:t>нём</a:t>
            </a:r>
          </a:p>
        </p:txBody>
      </p:sp>
      <p:pic>
        <p:nvPicPr>
          <p:cNvPr id="10257" name="Picture 17" descr="Adler_fg0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4800" y="3067050"/>
            <a:ext cx="48768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58" name="Rectangle 18"/>
          <p:cNvSpPr>
            <a:spLocks noChangeArrowheads="1"/>
          </p:cNvSpPr>
          <p:nvPr/>
        </p:nvSpPr>
        <p:spPr bwMode="auto">
          <a:xfrm>
            <a:off x="8382000" y="6324600"/>
            <a:ext cx="609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SzPct val="75000"/>
              <a:buBlip>
                <a:blip r:embed="rId3"/>
              </a:buBlip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10500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10500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  <a:buFontTx/>
              <a:buNone/>
            </a:pPr>
            <a:r>
              <a:rPr kumimoji="0" lang="ru-RU" altLang="ru-RU" sz="2000" b="1">
                <a:solidFill>
                  <a:srgbClr val="FFFFFF"/>
                </a:solidFill>
              </a:rPr>
              <a:t>10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" decel="100000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0" accel="100000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" decel="100000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50" accel="100000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3" grpId="0"/>
      <p:bldP spid="10254" grpId="0"/>
      <p:bldP spid="10254" grpId="1"/>
      <p:bldP spid="10255" grpId="0"/>
      <p:bldP spid="10255" grpId="1"/>
      <p:bldP spid="1025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6" name="Picture 6" descr="a520_chandra"/>
          <p:cNvPicPr>
            <a:picLocks noChangeAspect="1" noChangeArrowheads="1"/>
          </p:cNvPicPr>
          <p:nvPr/>
        </p:nvPicPr>
        <p:blipFill>
          <a:blip r:embed="rId2">
            <a:lum bright="-12000" contrast="-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1622425" y="380206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kumimoji="0" lang="ru-RU" altLang="ru-RU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457200" y="1676400"/>
            <a:ext cx="8093075" cy="173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kumimoji="0" lang="ru-RU" altLang="ru-RU" sz="5400" b="1" i="1">
                <a:latin typeface="Century Schoolbook" pitchFamily="18" charset="0"/>
              </a:rPr>
              <a:t>   </a:t>
            </a:r>
            <a:r>
              <a:rPr kumimoji="0" lang="ru-RU" altLang="ru-RU" sz="5400" b="1" i="1">
                <a:solidFill>
                  <a:srgbClr val="FFFFFF"/>
                </a:solidFill>
                <a:latin typeface="Century Schoolbook" pitchFamily="18" charset="0"/>
              </a:rPr>
              <a:t>Местоимение –</a:t>
            </a:r>
          </a:p>
          <a:p>
            <a:pPr algn="ctr"/>
            <a:r>
              <a:rPr kumimoji="0" lang="ru-RU" altLang="ru-RU" sz="5400" b="1" i="1">
                <a:solidFill>
                  <a:srgbClr val="FFFFFF"/>
                </a:solidFill>
                <a:latin typeface="Century Schoolbook" pitchFamily="18" charset="0"/>
              </a:rPr>
              <a:t>это часть речи,</a:t>
            </a:r>
          </a:p>
        </p:txBody>
      </p:sp>
      <p:sp>
        <p:nvSpPr>
          <p:cNvPr id="56330" name="Rectangle 10"/>
          <p:cNvSpPr>
            <a:spLocks noChangeArrowheads="1"/>
          </p:cNvSpPr>
          <p:nvPr/>
        </p:nvSpPr>
        <p:spPr bwMode="auto">
          <a:xfrm>
            <a:off x="8382000" y="6324600"/>
            <a:ext cx="609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SzPct val="75000"/>
              <a:buBlip>
                <a:blip r:embed="rId3"/>
              </a:buBlip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10500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10500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  <a:buFontTx/>
              <a:buNone/>
            </a:pPr>
            <a:r>
              <a:rPr kumimoji="0" lang="ru-RU" altLang="ru-RU" sz="2000" b="1">
                <a:solidFill>
                  <a:srgbClr val="FFFFFF"/>
                </a:solidFill>
              </a:rPr>
              <a:t>11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6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6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6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63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63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63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ln/>
          <a:extLst>
            <a:ext uri="{91240B29-F687-4F45-9708-019B960494DF}">
              <a14:hiddenLine xmlns:a14="http://schemas.microsoft.com/office/drawing/2010/main" w="28575">
                <a:solidFill>
                  <a:srgbClr val="660066"/>
                </a:solidFill>
                <a:prstDash val="sysDash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b="1">
                <a:solidFill>
                  <a:srgbClr val="000066"/>
                </a:solidFill>
                <a:latin typeface="Century Schoolbook" pitchFamily="18" charset="0"/>
              </a:rPr>
              <a:t>Местоимение как часть речи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8229600" cy="4876800"/>
          </a:xfrm>
          <a:ln/>
        </p:spPr>
        <p:txBody>
          <a:bodyPr anchor="ctr"/>
          <a:lstStyle/>
          <a:p>
            <a:pPr algn="ctr">
              <a:buFontTx/>
              <a:buNone/>
            </a:pPr>
            <a:r>
              <a:rPr lang="ru-RU" altLang="ru-RU"/>
              <a:t> </a:t>
            </a:r>
            <a:r>
              <a:rPr lang="ru-RU" altLang="ru-RU" sz="4400" b="1" i="1">
                <a:solidFill>
                  <a:srgbClr val="580000"/>
                </a:solidFill>
                <a:latin typeface="Century Schoolbook" pitchFamily="18" charset="0"/>
              </a:rPr>
              <a:t>Я о себе такого мнения:</a:t>
            </a:r>
          </a:p>
          <a:p>
            <a:pPr algn="ctr">
              <a:buFontTx/>
              <a:buNone/>
            </a:pPr>
            <a:r>
              <a:rPr lang="ru-RU" altLang="ru-RU" sz="4400" b="1" i="1">
                <a:solidFill>
                  <a:srgbClr val="580000"/>
                </a:solidFill>
                <a:latin typeface="Century Schoolbook" pitchFamily="18" charset="0"/>
              </a:rPr>
              <a:t> Огромна роль местоимения!</a:t>
            </a:r>
          </a:p>
          <a:p>
            <a:pPr algn="ctr">
              <a:buFontTx/>
              <a:buNone/>
            </a:pPr>
            <a:r>
              <a:rPr lang="ru-RU" altLang="ru-RU" sz="4400" b="1" i="1">
                <a:solidFill>
                  <a:srgbClr val="580000"/>
                </a:solidFill>
                <a:latin typeface="Century Schoolbook" pitchFamily="18" charset="0"/>
              </a:rPr>
              <a:t> Я делу отдаюсь сполна,</a:t>
            </a:r>
          </a:p>
          <a:p>
            <a:pPr algn="ctr">
              <a:buFontTx/>
              <a:buNone/>
            </a:pPr>
            <a:r>
              <a:rPr lang="ru-RU" altLang="ru-RU" sz="4400" b="1" i="1">
                <a:solidFill>
                  <a:srgbClr val="580000"/>
                </a:solidFill>
                <a:latin typeface="Century Schoolbook" pitchFamily="18" charset="0"/>
              </a:rPr>
              <a:t> Я заменяю имена!</a:t>
            </a:r>
          </a:p>
        </p:txBody>
      </p:sp>
      <p:pic>
        <p:nvPicPr>
          <p:cNvPr id="26629" name="Picture 5" descr="book3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7200" y="1524000"/>
            <a:ext cx="83820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8382000" y="6324600"/>
            <a:ext cx="609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SzPct val="75000"/>
              <a:buBlip>
                <a:blip r:embed="rId3"/>
              </a:buBlip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10500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10500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  <a:buFontTx/>
              <a:buNone/>
            </a:pPr>
            <a:r>
              <a:rPr kumimoji="0" lang="ru-RU" altLang="ru-RU" sz="2000" b="1">
                <a:solidFill>
                  <a:srgbClr val="000000"/>
                </a:solidFill>
              </a:rPr>
              <a:t>12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7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77" name="Picture 13" descr="Копия IMG_000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609600"/>
            <a:ext cx="8505825" cy="5948363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072" name="disou_rancen_m2x-the_sun.mp3">
            <a:hlinkClick r:id="" action="ppaction://media"/>
          </p:cNvPr>
          <p:cNvPicPr>
            <a:picLocks noGrp="1" noRot="1" noChangeAspect="1" noChangeArrowheads="1"/>
          </p:cNvPicPr>
          <p:nvPr>
            <p:ph/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6248400"/>
            <a:ext cx="304800" cy="304800"/>
          </a:xfr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8075" name="Picture 11" descr="Копия IMG_000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1447800"/>
            <a:ext cx="5319713" cy="37211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076" name="Picture 12" descr="Копия IM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2600" y="1447800"/>
            <a:ext cx="3403600" cy="37338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078" name="Picture 14" descr="Копия IMG_000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609600"/>
            <a:ext cx="8382000" cy="5932488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079" name="Picture 15" descr="Копия IMG_000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609600"/>
            <a:ext cx="8382000" cy="5897563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081" name="Picture 17" descr="Копия IM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6300" y="685800"/>
            <a:ext cx="1458913" cy="1600200"/>
          </a:xfrm>
          <a:prstGeom prst="rect">
            <a:avLst/>
          </a:prstGeom>
          <a:noFill/>
          <a:ln w="38100" cap="rnd">
            <a:solidFill>
              <a:srgbClr val="0000FF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8074" name="Rectangle 10"/>
          <p:cNvSpPr>
            <a:spLocks noChangeArrowheads="1"/>
          </p:cNvSpPr>
          <p:nvPr/>
        </p:nvSpPr>
        <p:spPr bwMode="auto">
          <a:xfrm>
            <a:off x="8382000" y="6324600"/>
            <a:ext cx="609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SzPct val="75000"/>
              <a:buBlip>
                <a:blip r:embed="rId10"/>
              </a:buBlip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10500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10500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  <a:buFontTx/>
              <a:buNone/>
            </a:pPr>
            <a:r>
              <a:rPr kumimoji="0" lang="ru-RU" altLang="ru-RU" sz="2000" b="1">
                <a:solidFill>
                  <a:srgbClr val="000000"/>
                </a:solidFill>
              </a:rPr>
              <a:t>13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80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88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88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88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880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8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88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1000"/>
                                        <p:tgtEl>
                                          <p:spTgt spid="88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88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88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88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8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88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88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88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8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1000"/>
                                        <p:tgtEl>
                                          <p:spTgt spid="88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88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88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880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8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1000"/>
                                        <p:tgtEl>
                                          <p:spTgt spid="88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1000"/>
                                        <p:tgtEl>
                                          <p:spTgt spid="88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6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8072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401" name="Picture 9" descr="a520_chandra"/>
          <p:cNvPicPr>
            <a:picLocks noChangeAspect="1" noChangeArrowheads="1"/>
          </p:cNvPicPr>
          <p:nvPr/>
        </p:nvPicPr>
        <p:blipFill>
          <a:blip r:embed="rId2">
            <a:lum bright="-12000" contrast="-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1622425" y="380206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kumimoji="0" lang="ru-RU" altLang="ru-RU"/>
          </a:p>
        </p:txBody>
      </p:sp>
      <p:sp>
        <p:nvSpPr>
          <p:cNvPr id="5940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9399" name="Text Box 7"/>
          <p:cNvSpPr txBox="1">
            <a:spLocks noChangeArrowheads="1"/>
          </p:cNvSpPr>
          <p:nvPr/>
        </p:nvSpPr>
        <p:spPr bwMode="auto">
          <a:xfrm>
            <a:off x="457200" y="457200"/>
            <a:ext cx="8093075" cy="173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kumimoji="0" lang="ru-RU" altLang="ru-RU" sz="5400" b="1" i="1">
                <a:latin typeface="Century Schoolbook" pitchFamily="18" charset="0"/>
              </a:rPr>
              <a:t>   </a:t>
            </a:r>
            <a:r>
              <a:rPr kumimoji="0" lang="ru-RU" altLang="ru-RU" sz="5400" b="1" i="1">
                <a:solidFill>
                  <a:srgbClr val="FFFFFF"/>
                </a:solidFill>
                <a:latin typeface="Century Schoolbook" pitchFamily="18" charset="0"/>
              </a:rPr>
              <a:t>Местоимение –</a:t>
            </a:r>
          </a:p>
          <a:p>
            <a:pPr algn="ctr"/>
            <a:r>
              <a:rPr kumimoji="0" lang="ru-RU" altLang="ru-RU" sz="5400" b="1" i="1">
                <a:solidFill>
                  <a:srgbClr val="FFFFFF"/>
                </a:solidFill>
                <a:latin typeface="Century Schoolbook" pitchFamily="18" charset="0"/>
              </a:rPr>
              <a:t>это часть речи,</a:t>
            </a:r>
          </a:p>
        </p:txBody>
      </p:sp>
      <p:sp>
        <p:nvSpPr>
          <p:cNvPr id="59398" name="Text Box 6"/>
          <p:cNvSpPr txBox="1">
            <a:spLocks noChangeArrowheads="1"/>
          </p:cNvSpPr>
          <p:nvPr/>
        </p:nvSpPr>
        <p:spPr bwMode="auto">
          <a:xfrm>
            <a:off x="152400" y="2057400"/>
            <a:ext cx="8763000" cy="255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altLang="ru-RU" sz="5400" b="1" i="1">
                <a:solidFill>
                  <a:srgbClr val="FFFFFF"/>
                </a:solidFill>
                <a:latin typeface="Century Schoolbook" pitchFamily="18" charset="0"/>
              </a:rPr>
              <a:t>которая указывает на лица, предметы, но не называет их,</a:t>
            </a:r>
          </a:p>
        </p:txBody>
      </p:sp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8382000" y="6324600"/>
            <a:ext cx="609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SzPct val="75000"/>
              <a:buBlip>
                <a:blip r:embed="rId3"/>
              </a:buBlip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10500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10500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  <a:buFontTx/>
              <a:buNone/>
            </a:pPr>
            <a:r>
              <a:rPr kumimoji="0" lang="ru-RU" altLang="ru-RU" sz="2000" b="1">
                <a:solidFill>
                  <a:srgbClr val="FFFFFF"/>
                </a:solidFill>
              </a:rPr>
              <a:t>14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93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93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3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9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9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9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altLang="ru-RU" sz="5400" b="1" i="1">
                <a:solidFill>
                  <a:srgbClr val="003399"/>
                </a:solidFill>
                <a:latin typeface="Century Schoolbook" pitchFamily="18" charset="0"/>
              </a:rPr>
              <a:t>Найдите местоимения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05000"/>
            <a:ext cx="86868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z="4800"/>
              <a:t>  </a:t>
            </a:r>
            <a:r>
              <a:rPr lang="ru-RU" altLang="ru-RU" sz="5400" i="1">
                <a:solidFill>
                  <a:srgbClr val="080808"/>
                </a:solidFill>
                <a:latin typeface="Century Schoolbook" pitchFamily="18" charset="0"/>
              </a:rPr>
              <a:t>Планета, я, космос, мы, послание, ты, вы, карта, звёзды, он, она, оно, планетарий, они</a:t>
            </a:r>
            <a:r>
              <a:rPr lang="ru-RU" altLang="ru-RU" sz="5400" i="1">
                <a:latin typeface="Century Schoolbook" pitchFamily="18" charset="0"/>
              </a:rPr>
              <a:t> </a:t>
            </a:r>
          </a:p>
        </p:txBody>
      </p:sp>
      <p:pic>
        <p:nvPicPr>
          <p:cNvPr id="62469" name="Picture 5" descr="m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5410200"/>
            <a:ext cx="795338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475" name="Rectangle 11"/>
          <p:cNvSpPr>
            <a:spLocks noChangeArrowheads="1"/>
          </p:cNvSpPr>
          <p:nvPr/>
        </p:nvSpPr>
        <p:spPr bwMode="auto">
          <a:xfrm>
            <a:off x="8382000" y="6324600"/>
            <a:ext cx="609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SzPct val="75000"/>
              <a:buBlip>
                <a:blip r:embed="rId3"/>
              </a:buBlip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10500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10500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  <a:buFontTx/>
              <a:buNone/>
            </a:pPr>
            <a:r>
              <a:rPr kumimoji="0" lang="ru-RU" altLang="ru-RU" sz="2000" b="1">
                <a:solidFill>
                  <a:srgbClr val="000000"/>
                </a:solidFill>
              </a:rPr>
              <a:t>15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72" name="Picture 8" descr="black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8382000" y="6324600"/>
            <a:ext cx="609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SzPct val="75000"/>
              <a:buBlip>
                <a:blip r:embed="rId4"/>
              </a:buBlip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10500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10500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  <a:buFontTx/>
              <a:buNone/>
            </a:pPr>
            <a:r>
              <a:rPr kumimoji="0" lang="ru-RU" altLang="ru-RU" sz="2000" b="1">
                <a:solidFill>
                  <a:schemeClr val="bg1"/>
                </a:solidFill>
              </a:rPr>
              <a:t>16</a:t>
            </a:r>
          </a:p>
        </p:txBody>
      </p:sp>
      <p:pic>
        <p:nvPicPr>
          <p:cNvPr id="36868" name="Picture 4" descr="179"/>
          <p:cNvPicPr>
            <a:picLocks noChangeAspect="1" noChangeArrowheads="1" noCrop="1"/>
          </p:cNvPicPr>
          <p:nvPr/>
        </p:nvPicPr>
        <p:blipFill>
          <a:blip r:embed="rId5" cstate="email">
            <a:lum bright="-12000" contrast="4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3581400"/>
            <a:ext cx="1066800" cy="385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73" name="m2x-fly_away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324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68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9 0.04838 C -0.00399 -0.22338 0.17014 -0.45856 0.40348 -0.47454 C 0.62657 -0.49467 0.83507 -0.31273 0.84914 -0.04884 C 0.86667 0.19398 0.72032 0.4213 0.51111 0.4375 C 0.31997 0.44977 0.13855 0.29954 0.12466 0.07292 C 0.11077 -0.13403 0.23299 -0.3287 0.41007 -0.34514 C 0.57396 -0.35694 0.72743 -0.23102 0.73785 -0.04097 C 0.74809 0.1294 0.6507 0.29537 0.50434 0.30371 C 0.37205 0.31574 0.24688 0.21875 0.23594 0.06458 C 0.22934 -0.07338 0.30243 -0.20694 0.41736 -0.21504 C 0.51841 -0.22338 0.61927 -0.15 0.62657 -0.03241 C 0.63316 0.06875 0.58125 0.16597 0.49723 0.17431 C 0.42761 0.18195 0.35452 0.13773 0.35087 0.05671 C 0.34427 -0.00879 0.37205 -0.07754 0.42396 -0.08565 C 0.46632 -0.08565 0.50799 -0.06921 0.51476 -0.02477 C 0.51841 0.00417 0.51111 0.03195 0.49045 0.04421 C 0.48021 0.04838 0.47292 0.04838 0.46268 0.04421 " pathEditMode="relative" rAng="0" ptsTypes="fffffffffffffffff">
                                      <p:cBhvr>
                                        <p:cTn id="17" dur="5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135" y="-70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4" showWhenStopped="0">
                <p:cTn id="1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87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7" name="Picture 7" descr="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8382000" y="6324600"/>
            <a:ext cx="609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SzPct val="75000"/>
              <a:buBlip>
                <a:blip r:embed="rId3"/>
              </a:buBlip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10500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10500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  <a:buFontTx/>
              <a:buNone/>
            </a:pPr>
            <a:r>
              <a:rPr kumimoji="0" lang="ru-RU" altLang="ru-RU" sz="2000" b="1">
                <a:solidFill>
                  <a:schemeClr val="bg1"/>
                </a:solidFill>
              </a:rPr>
              <a:t>17</a:t>
            </a:r>
          </a:p>
        </p:txBody>
      </p:sp>
      <p:pic>
        <p:nvPicPr>
          <p:cNvPr id="35846" name="Picture 6" descr="179"/>
          <p:cNvPicPr>
            <a:picLocks noChangeAspect="1" noChangeArrowheads="1" noCrop="1"/>
          </p:cNvPicPr>
          <p:nvPr/>
        </p:nvPicPr>
        <p:blipFill>
          <a:blip r:embed="rId4" cstate="email">
            <a:lum bright="-18000" contrast="3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3581400"/>
            <a:ext cx="1066800" cy="385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42 0.04838 C 0.00382 -0.22338 -0.17361 -0.45856 -0.41146 -0.47454 C -0.63889 -0.49467 -0.85139 -0.31273 -0.86563 -0.04884 C -0.88334 0.19398 -0.73455 0.4213 -0.52118 0.4375 C -0.32657 0.44977 -0.14167 0.29954 -0.12743 0.07292 C -0.1132 -0.13403 -0.23768 -0.3287 -0.41841 -0.34514 C -0.58542 -0.35694 -0.74167 -0.23102 -0.75226 -0.04097 C -0.76268 0.1294 -0.66337 0.29537 -0.51424 0.30371 C -0.37952 0.31574 -0.25191 0.21875 -0.2408 0.06458 C -0.23403 -0.07338 -0.30868 -0.20694 -0.4257 -0.21504 C -0.52865 -0.22338 -0.63143 -0.15 -0.63889 -0.03241 C -0.64566 0.06875 -0.59254 0.16597 -0.50712 0.17431 C -0.43629 0.18195 -0.36164 0.13773 -0.35799 0.05671 C -0.35104 -0.00879 -0.37952 -0.07754 -0.43247 -0.08565 C -0.4757 -0.08565 -0.51806 -0.06921 -0.52483 -0.02477 C -0.52865 0.00417 -0.52118 0.03195 -0.50018 0.04421 C -0.48976 0.04838 -0.48229 0.04838 -0.47188 0.04421 " pathEditMode="relative" rAng="0" ptsTypes="fffffffffffffffff">
                                      <p:cBhvr>
                                        <p:cTn id="15" dur="5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934" y="-70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1" name="Picture 5" descr="black43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8382000" y="6324600"/>
            <a:ext cx="609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SzPct val="75000"/>
              <a:buBlip>
                <a:blip r:embed="rId3"/>
              </a:buBlip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10500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10500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  <a:buFontTx/>
              <a:buNone/>
            </a:pPr>
            <a:r>
              <a:rPr kumimoji="0" lang="ru-RU" altLang="ru-RU" sz="2000" b="1">
                <a:solidFill>
                  <a:schemeClr val="bg1"/>
                </a:solidFill>
              </a:rPr>
              <a:t>18</a:t>
            </a:r>
          </a:p>
        </p:txBody>
      </p:sp>
      <p:pic>
        <p:nvPicPr>
          <p:cNvPr id="34820" name="Picture 4" descr="179"/>
          <p:cNvPicPr>
            <a:picLocks noChangeAspect="1" noChangeArrowheads="1" noCrop="1"/>
          </p:cNvPicPr>
          <p:nvPr/>
        </p:nvPicPr>
        <p:blipFill>
          <a:blip r:embed="rId4" cstate="email">
            <a:lum bright="-18000" contrast="3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3200400"/>
            <a:ext cx="1066800" cy="385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4.07407E-6 C 1.38778E-17 0.20115 0.09566 0.36713 0.21215 0.36713 C 0.34965 0.36713 0.39931 0.18333 0.42014 0.07291 L 0.44167 -0.07315 C 0.46302 -0.18357 0.5158 -0.36621 0.67101 -0.36621 C 0.77031 -0.36621 0.88333 -0.20139 0.88333 4.07407E-6 C 0.88333 0.20115 0.77031 0.36713 0.67101 0.36713 C 0.5158 0.36713 0.46302 0.18333 0.44167 0.07291 L 0.42014 -0.07315 C 0.39931 -0.18357 0.34965 -0.36621 0.21215 -0.36621 C 0.09566 -0.36621 1.38778E-17 -0.20139 1.38778E-17 4.07407E-6 Z " pathEditMode="relative" rAng="0" ptsTypes="ffFffffFfff">
                                      <p:cBhvr>
                                        <p:cTn id="15" dur="5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167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Oval 2"/>
          <p:cNvSpPr>
            <a:spLocks noChangeArrowheads="1"/>
          </p:cNvSpPr>
          <p:nvPr/>
        </p:nvSpPr>
        <p:spPr bwMode="auto">
          <a:xfrm>
            <a:off x="1295400" y="457200"/>
            <a:ext cx="6589713" cy="6211888"/>
          </a:xfrm>
          <a:prstGeom prst="ellips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3801" name="Picture 9" descr="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8382000" y="6324600"/>
            <a:ext cx="609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SzPct val="75000"/>
              <a:buBlip>
                <a:blip r:embed="rId3"/>
              </a:buBlip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10500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10500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  <a:buFontTx/>
              <a:buNone/>
            </a:pPr>
            <a:r>
              <a:rPr kumimoji="0" lang="ru-RU" altLang="ru-RU" sz="2000" b="1">
                <a:solidFill>
                  <a:schemeClr val="bg1"/>
                </a:solidFill>
              </a:rPr>
              <a:t>19</a:t>
            </a:r>
          </a:p>
        </p:txBody>
      </p:sp>
      <p:pic>
        <p:nvPicPr>
          <p:cNvPr id="33798" name="Picture 6" descr="179"/>
          <p:cNvPicPr>
            <a:picLocks noChangeAspect="1" noChangeArrowheads="1" noCrop="1"/>
          </p:cNvPicPr>
          <p:nvPr/>
        </p:nvPicPr>
        <p:blipFill>
          <a:blip r:embed="rId4" cstate="email">
            <a:lum bright="-18000" contrast="3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3352800"/>
            <a:ext cx="1066800" cy="385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9" name="Picture 7" descr="179"/>
          <p:cNvPicPr>
            <a:picLocks noChangeAspect="1" noChangeArrowheads="1" noCrop="1"/>
          </p:cNvPicPr>
          <p:nvPr/>
        </p:nvPicPr>
        <p:blipFill>
          <a:blip r:embed="rId4" cstate="email">
            <a:lum bright="-18000" contrast="3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9000" y="3200400"/>
            <a:ext cx="1066800" cy="385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3 0.02152 C 0.00833 0.26967 -0.15434 0.47199 -0.35417 0.47199 C -0.55417 0.47199 -0.71667 0.26967 -0.71667 0.02152 C -0.71667 -0.22639 -0.55417 -0.42801 -0.35417 -0.42801 C -0.15434 -0.42801 0.00833 -0.22639 0.00833 0.02152 Z " pathEditMode="relative" rAng="5400000" ptsTypes="fffff">
                                      <p:cBhvr>
                                        <p:cTn id="20" dur="30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250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2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4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33333E-6 C 5.55556E-7 -0.24815 0.16076 -0.45 0.35833 -0.45 C 0.55608 -0.45 0.71667 -0.24815 0.71667 3.33333E-6 C 0.71667 0.24838 0.55608 0.44977 0.35833 0.44977 C 0.16076 0.44977 5.55556E-7 0.24838 5.55556E-7 3.33333E-6 Z " pathEditMode="relative" rAng="16200000" ptsTypes="fffff">
                                      <p:cBhvr>
                                        <p:cTn id="35" dur="3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8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81925" name="Picture 5" descr="a520_chandr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lum bright="-6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1927" name="Picture 7" descr="big_smiles_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8600" y="2514600"/>
            <a:ext cx="1160463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28" name="Picture 8" descr="i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2400" y="990600"/>
            <a:ext cx="1295400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29" name="Picture 9" descr="big_smiles_136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1200" y="990600"/>
            <a:ext cx="1676400" cy="1281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30" name="Picture 10" descr="iCA1KRQ8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2514600"/>
            <a:ext cx="1571625" cy="129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32" name="Picture 12" descr="iCAWD3W3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0800" y="2514600"/>
            <a:ext cx="1543050" cy="1281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34" name="Picture 14" descr="big_smiles_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5800" y="4114800"/>
            <a:ext cx="1160463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39" name="Picture 19" descr="iCARW7HZR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725" y="4154488"/>
            <a:ext cx="1733550" cy="1287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2" name="Picture 22" descr="0010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7000" y="4114800"/>
            <a:ext cx="1295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3" name="Picture 23" descr="Рисунок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2200" y="4114800"/>
            <a:ext cx="1482725" cy="128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4" name="Picture 24" descr="Рисунок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0" y="5181600"/>
            <a:ext cx="1482725" cy="128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5" name="Picture 25" descr="Рисунок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6400" y="990600"/>
            <a:ext cx="1565275" cy="129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48" name="Rectangle 28"/>
          <p:cNvSpPr>
            <a:spLocks noChangeArrowheads="1"/>
          </p:cNvSpPr>
          <p:nvPr/>
        </p:nvSpPr>
        <p:spPr bwMode="auto">
          <a:xfrm>
            <a:off x="8534400" y="6477000"/>
            <a:ext cx="609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SzPct val="75000"/>
              <a:buBlip>
                <a:blip r:embed="rId12"/>
              </a:buBlip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10500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10500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  <a:buFontTx/>
              <a:buNone/>
            </a:pPr>
            <a:r>
              <a:rPr kumimoji="0" lang="ru-RU" altLang="ru-RU" sz="2000" b="1">
                <a:solidFill>
                  <a:srgbClr val="FFFFFF"/>
                </a:solidFill>
              </a:rPr>
              <a:t>2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1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1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81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81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81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1000"/>
                                        <p:tgtEl>
                                          <p:spTgt spid="81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1000"/>
                                        <p:tgtEl>
                                          <p:spTgt spid="81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81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1000"/>
                                        <p:tgtEl>
                                          <p:spTgt spid="81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1000"/>
                                        <p:tgtEl>
                                          <p:spTgt spid="81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1000"/>
                                        <p:tgtEl>
                                          <p:spTgt spid="81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1000"/>
                                        <p:tgtEl>
                                          <p:spTgt spid="81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1000"/>
                                        <p:tgtEl>
                                          <p:spTgt spid="81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2" name="Picture 4" descr="a520_chandr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lum bright="-6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9093" name="Rectangle 5"/>
          <p:cNvSpPr>
            <a:spLocks noChangeArrowheads="1"/>
          </p:cNvSpPr>
          <p:nvPr/>
        </p:nvSpPr>
        <p:spPr bwMode="auto">
          <a:xfrm>
            <a:off x="8382000" y="6324600"/>
            <a:ext cx="609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SzPct val="75000"/>
              <a:buBlip>
                <a:blip r:embed="rId3"/>
              </a:buBlip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10500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10500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  <a:buFontTx/>
              <a:buNone/>
            </a:pPr>
            <a:r>
              <a:rPr kumimoji="0" lang="ru-RU" altLang="ru-RU" sz="2000" b="1">
                <a:solidFill>
                  <a:srgbClr val="FFFFFF"/>
                </a:solidFill>
              </a:rPr>
              <a:t>20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1\Pictures\Мои документы\Мои картинки\Все картинки\Тёмное небо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73025" y="0"/>
            <a:ext cx="9217025" cy="6858000"/>
          </a:xfrm>
        </p:spPr>
      </p:pic>
      <p:sp>
        <p:nvSpPr>
          <p:cNvPr id="12" name="5-конечная звезда 11"/>
          <p:cNvSpPr>
            <a:spLocks noChangeArrowheads="1"/>
          </p:cNvSpPr>
          <p:nvPr/>
        </p:nvSpPr>
        <p:spPr bwMode="auto">
          <a:xfrm>
            <a:off x="1285875" y="1447800"/>
            <a:ext cx="1381125" cy="1123950"/>
          </a:xfrm>
          <a:custGeom>
            <a:avLst/>
            <a:gdLst>
              <a:gd name="T0" fmla="*/ 607219 w 1214438"/>
              <a:gd name="T1" fmla="*/ 0 h 1000125"/>
              <a:gd name="T2" fmla="*/ 1 w 1214438"/>
              <a:gd name="T3" fmla="*/ 382013 h 1000125"/>
              <a:gd name="T4" fmla="*/ 231937 w 1214438"/>
              <a:gd name="T5" fmla="*/ 1000122 h 1000125"/>
              <a:gd name="T6" fmla="*/ 982501 w 1214438"/>
              <a:gd name="T7" fmla="*/ 1000122 h 1000125"/>
              <a:gd name="T8" fmla="*/ 1214437 w 1214438"/>
              <a:gd name="T9" fmla="*/ 382013 h 1000125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375286 w 1214438"/>
              <a:gd name="T16" fmla="*/ 382015 h 1000125"/>
              <a:gd name="T17" fmla="*/ 839152 w 1214438"/>
              <a:gd name="T18" fmla="*/ 764022 h 10001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14438" h="1000125">
                <a:moveTo>
                  <a:pt x="1" y="382013"/>
                </a:moveTo>
                <a:lnTo>
                  <a:pt x="463877" y="382015"/>
                </a:lnTo>
                <a:lnTo>
                  <a:pt x="607219" y="0"/>
                </a:lnTo>
                <a:lnTo>
                  <a:pt x="750561" y="382015"/>
                </a:lnTo>
                <a:lnTo>
                  <a:pt x="1214437" y="382013"/>
                </a:lnTo>
                <a:lnTo>
                  <a:pt x="839152" y="618108"/>
                </a:lnTo>
                <a:lnTo>
                  <a:pt x="982501" y="1000122"/>
                </a:lnTo>
                <a:lnTo>
                  <a:pt x="607219" y="764022"/>
                </a:lnTo>
                <a:lnTo>
                  <a:pt x="231937" y="1000122"/>
                </a:lnTo>
                <a:lnTo>
                  <a:pt x="375286" y="618108"/>
                </a:lnTo>
                <a:close/>
              </a:path>
            </a:pathLst>
          </a:custGeom>
          <a:solidFill>
            <a:schemeClr val="bg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600200" y="1752600"/>
            <a:ext cx="831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kumimoji="0" lang="ru-RU" altLang="ru-RU" sz="3200" b="1">
                <a:solidFill>
                  <a:srgbClr val="FF3300"/>
                </a:solidFill>
                <a:latin typeface="Monotype Corsiva" pitchFamily="66" charset="0"/>
                <a:cs typeface="Arial" charset="0"/>
              </a:rPr>
              <a:t>мы</a:t>
            </a:r>
          </a:p>
        </p:txBody>
      </p:sp>
      <p:sp>
        <p:nvSpPr>
          <p:cNvPr id="13" name="5-конечная звезда 12"/>
          <p:cNvSpPr>
            <a:spLocks noChangeArrowheads="1"/>
          </p:cNvSpPr>
          <p:nvPr/>
        </p:nvSpPr>
        <p:spPr bwMode="auto">
          <a:xfrm>
            <a:off x="4714875" y="1285875"/>
            <a:ext cx="1214438" cy="1143000"/>
          </a:xfrm>
          <a:custGeom>
            <a:avLst/>
            <a:gdLst>
              <a:gd name="T0" fmla="*/ 607219 w 1214438"/>
              <a:gd name="T1" fmla="*/ 0 h 1143000"/>
              <a:gd name="T2" fmla="*/ 1 w 1214438"/>
              <a:gd name="T3" fmla="*/ 436586 h 1143000"/>
              <a:gd name="T4" fmla="*/ 231937 w 1214438"/>
              <a:gd name="T5" fmla="*/ 1142996 h 1143000"/>
              <a:gd name="T6" fmla="*/ 982501 w 1214438"/>
              <a:gd name="T7" fmla="*/ 1142996 h 1143000"/>
              <a:gd name="T8" fmla="*/ 1214437 w 1214438"/>
              <a:gd name="T9" fmla="*/ 436586 h 11430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375286 w 1214438"/>
              <a:gd name="T16" fmla="*/ 436589 h 1143000"/>
              <a:gd name="T17" fmla="*/ 839152 w 1214438"/>
              <a:gd name="T18" fmla="*/ 873168 h 1143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14438" h="1143000">
                <a:moveTo>
                  <a:pt x="1" y="436586"/>
                </a:moveTo>
                <a:lnTo>
                  <a:pt x="463877" y="436589"/>
                </a:lnTo>
                <a:lnTo>
                  <a:pt x="607219" y="0"/>
                </a:lnTo>
                <a:lnTo>
                  <a:pt x="750561" y="436589"/>
                </a:lnTo>
                <a:lnTo>
                  <a:pt x="1214437" y="436586"/>
                </a:lnTo>
                <a:lnTo>
                  <a:pt x="839152" y="706409"/>
                </a:lnTo>
                <a:lnTo>
                  <a:pt x="982501" y="1142996"/>
                </a:lnTo>
                <a:lnTo>
                  <a:pt x="607219" y="873168"/>
                </a:lnTo>
                <a:lnTo>
                  <a:pt x="231937" y="1142996"/>
                </a:lnTo>
                <a:lnTo>
                  <a:pt x="375286" y="706409"/>
                </a:lnTo>
                <a:close/>
              </a:path>
            </a:pathLst>
          </a:custGeom>
          <a:solidFill>
            <a:schemeClr val="bg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953000" y="1600200"/>
            <a:ext cx="7143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kumimoji="0" lang="ru-RU" altLang="ru-RU" sz="2800" b="1">
                <a:solidFill>
                  <a:srgbClr val="FF3300"/>
                </a:solidFill>
                <a:cs typeface="Arial" charset="0"/>
              </a:rPr>
              <a:t>вы</a:t>
            </a:r>
          </a:p>
        </p:txBody>
      </p:sp>
      <p:sp>
        <p:nvSpPr>
          <p:cNvPr id="14" name="5-конечная звезда 13"/>
          <p:cNvSpPr>
            <a:spLocks noChangeArrowheads="1"/>
          </p:cNvSpPr>
          <p:nvPr/>
        </p:nvSpPr>
        <p:spPr bwMode="auto">
          <a:xfrm>
            <a:off x="7286625" y="2143125"/>
            <a:ext cx="1357313" cy="1214438"/>
          </a:xfrm>
          <a:custGeom>
            <a:avLst/>
            <a:gdLst>
              <a:gd name="T0" fmla="*/ 678657 w 1357313"/>
              <a:gd name="T1" fmla="*/ 0 h 1214438"/>
              <a:gd name="T2" fmla="*/ 1 w 1357313"/>
              <a:gd name="T3" fmla="*/ 463873 h 1214438"/>
              <a:gd name="T4" fmla="*/ 259223 w 1357313"/>
              <a:gd name="T5" fmla="*/ 1214434 h 1214438"/>
              <a:gd name="T6" fmla="*/ 1098090 w 1357313"/>
              <a:gd name="T7" fmla="*/ 1214434 h 1214438"/>
              <a:gd name="T8" fmla="*/ 1357312 w 1357313"/>
              <a:gd name="T9" fmla="*/ 463873 h 1214438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419437 w 1357313"/>
              <a:gd name="T16" fmla="*/ 463876 h 1214438"/>
              <a:gd name="T17" fmla="*/ 937876 w 1357313"/>
              <a:gd name="T18" fmla="*/ 927742 h 121443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57313" h="1214438">
                <a:moveTo>
                  <a:pt x="1" y="463873"/>
                </a:moveTo>
                <a:lnTo>
                  <a:pt x="518450" y="463876"/>
                </a:lnTo>
                <a:lnTo>
                  <a:pt x="678657" y="0"/>
                </a:lnTo>
                <a:lnTo>
                  <a:pt x="838863" y="463876"/>
                </a:lnTo>
                <a:lnTo>
                  <a:pt x="1357312" y="463873"/>
                </a:lnTo>
                <a:lnTo>
                  <a:pt x="937876" y="750560"/>
                </a:lnTo>
                <a:lnTo>
                  <a:pt x="1098090" y="1214434"/>
                </a:lnTo>
                <a:lnTo>
                  <a:pt x="678657" y="927742"/>
                </a:lnTo>
                <a:lnTo>
                  <a:pt x="259223" y="1214434"/>
                </a:lnTo>
                <a:lnTo>
                  <a:pt x="419437" y="750560"/>
                </a:lnTo>
                <a:close/>
              </a:path>
            </a:pathLst>
          </a:custGeom>
          <a:solidFill>
            <a:schemeClr val="bg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543800" y="2514600"/>
            <a:ext cx="8143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kumimoji="0" lang="ru-RU" altLang="ru-RU" sz="2800" b="1">
                <a:solidFill>
                  <a:srgbClr val="FF3300"/>
                </a:solidFill>
                <a:cs typeface="Arial" charset="0"/>
              </a:rPr>
              <a:t>она</a:t>
            </a:r>
          </a:p>
        </p:txBody>
      </p:sp>
      <p:sp>
        <p:nvSpPr>
          <p:cNvPr id="15" name="5-конечная звезда 14"/>
          <p:cNvSpPr>
            <a:spLocks noChangeArrowheads="1"/>
          </p:cNvSpPr>
          <p:nvPr/>
        </p:nvSpPr>
        <p:spPr bwMode="auto">
          <a:xfrm>
            <a:off x="785813" y="3286125"/>
            <a:ext cx="1271587" cy="1071563"/>
          </a:xfrm>
          <a:custGeom>
            <a:avLst/>
            <a:gdLst>
              <a:gd name="T0" fmla="*/ 635794 w 1271587"/>
              <a:gd name="T1" fmla="*/ 0 h 1071563"/>
              <a:gd name="T2" fmla="*/ 1 w 1271587"/>
              <a:gd name="T3" fmla="*/ 409300 h 1071563"/>
              <a:gd name="T4" fmla="*/ 242851 w 1271587"/>
              <a:gd name="T5" fmla="*/ 1071559 h 1071563"/>
              <a:gd name="T6" fmla="*/ 1028736 w 1271587"/>
              <a:gd name="T7" fmla="*/ 1071559 h 1071563"/>
              <a:gd name="T8" fmla="*/ 1271586 w 1271587"/>
              <a:gd name="T9" fmla="*/ 409300 h 1071563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392946 w 1271587"/>
              <a:gd name="T16" fmla="*/ 409302 h 1071563"/>
              <a:gd name="T17" fmla="*/ 878641 w 1271587"/>
              <a:gd name="T18" fmla="*/ 818596 h 107156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71587" h="1071563">
                <a:moveTo>
                  <a:pt x="1" y="409300"/>
                </a:moveTo>
                <a:lnTo>
                  <a:pt x="485706" y="409302"/>
                </a:lnTo>
                <a:lnTo>
                  <a:pt x="635794" y="0"/>
                </a:lnTo>
                <a:lnTo>
                  <a:pt x="785881" y="409302"/>
                </a:lnTo>
                <a:lnTo>
                  <a:pt x="1271586" y="409300"/>
                </a:lnTo>
                <a:lnTo>
                  <a:pt x="878641" y="662259"/>
                </a:lnTo>
                <a:lnTo>
                  <a:pt x="1028736" y="1071559"/>
                </a:lnTo>
                <a:lnTo>
                  <a:pt x="635794" y="818596"/>
                </a:lnTo>
                <a:lnTo>
                  <a:pt x="242851" y="1071559"/>
                </a:lnTo>
                <a:lnTo>
                  <a:pt x="392946" y="662259"/>
                </a:lnTo>
                <a:close/>
              </a:path>
            </a:pathLst>
          </a:custGeom>
          <a:solidFill>
            <a:schemeClr val="bg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990600" y="3581400"/>
            <a:ext cx="8334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kumimoji="0" lang="ru-RU" altLang="ru-RU" sz="2800" b="1">
                <a:solidFill>
                  <a:srgbClr val="FF3300"/>
                </a:solidFill>
                <a:cs typeface="Arial" charset="0"/>
              </a:rPr>
              <a:t>оно</a:t>
            </a:r>
          </a:p>
        </p:txBody>
      </p:sp>
      <p:sp>
        <p:nvSpPr>
          <p:cNvPr id="16" name="5-конечная звезда 15"/>
          <p:cNvSpPr>
            <a:spLocks noChangeArrowheads="1"/>
          </p:cNvSpPr>
          <p:nvPr/>
        </p:nvSpPr>
        <p:spPr bwMode="auto">
          <a:xfrm>
            <a:off x="1752600" y="4953000"/>
            <a:ext cx="1485900" cy="1214438"/>
          </a:xfrm>
          <a:custGeom>
            <a:avLst/>
            <a:gdLst>
              <a:gd name="T0" fmla="*/ 742950 w 1485900"/>
              <a:gd name="T1" fmla="*/ 0 h 1214437"/>
              <a:gd name="T2" fmla="*/ 2 w 1485900"/>
              <a:gd name="T3" fmla="*/ 463872 h 1214437"/>
              <a:gd name="T4" fmla="*/ 283781 w 1485900"/>
              <a:gd name="T5" fmla="*/ 1214433 h 1214437"/>
              <a:gd name="T6" fmla="*/ 1202119 w 1485900"/>
              <a:gd name="T7" fmla="*/ 1214433 h 1214437"/>
              <a:gd name="T8" fmla="*/ 1485898 w 1485900"/>
              <a:gd name="T9" fmla="*/ 463872 h 1214437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459173 w 1485900"/>
              <a:gd name="T16" fmla="*/ 463876 h 1214437"/>
              <a:gd name="T17" fmla="*/ 1026727 w 1485900"/>
              <a:gd name="T18" fmla="*/ 927741 h 121443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85900" h="1214437">
                <a:moveTo>
                  <a:pt x="2" y="463872"/>
                </a:moveTo>
                <a:lnTo>
                  <a:pt x="567566" y="463876"/>
                </a:lnTo>
                <a:lnTo>
                  <a:pt x="742950" y="0"/>
                </a:lnTo>
                <a:lnTo>
                  <a:pt x="918334" y="463876"/>
                </a:lnTo>
                <a:lnTo>
                  <a:pt x="1485898" y="463872"/>
                </a:lnTo>
                <a:lnTo>
                  <a:pt x="1026727" y="750560"/>
                </a:lnTo>
                <a:lnTo>
                  <a:pt x="1202119" y="1214433"/>
                </a:lnTo>
                <a:lnTo>
                  <a:pt x="742950" y="927741"/>
                </a:lnTo>
                <a:lnTo>
                  <a:pt x="283781" y="1214433"/>
                </a:lnTo>
                <a:lnTo>
                  <a:pt x="459173" y="750560"/>
                </a:lnTo>
                <a:close/>
              </a:path>
            </a:pathLst>
          </a:custGeom>
          <a:solidFill>
            <a:schemeClr val="bg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057400" y="5334000"/>
            <a:ext cx="8350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kumimoji="0" lang="ru-RU" altLang="ru-RU" sz="2800" b="1">
                <a:solidFill>
                  <a:srgbClr val="FF3300"/>
                </a:solidFill>
                <a:latin typeface="Calibri" pitchFamily="34" charset="0"/>
                <a:cs typeface="Arial" charset="0"/>
              </a:rPr>
              <a:t>они</a:t>
            </a:r>
          </a:p>
        </p:txBody>
      </p:sp>
      <p:sp>
        <p:nvSpPr>
          <p:cNvPr id="17" name="5-конечная звезда 16"/>
          <p:cNvSpPr>
            <a:spLocks noChangeArrowheads="1"/>
          </p:cNvSpPr>
          <p:nvPr/>
        </p:nvSpPr>
        <p:spPr bwMode="auto">
          <a:xfrm>
            <a:off x="6500813" y="4786313"/>
            <a:ext cx="1071562" cy="1057275"/>
          </a:xfrm>
          <a:custGeom>
            <a:avLst/>
            <a:gdLst>
              <a:gd name="T0" fmla="*/ 535781 w 1071562"/>
              <a:gd name="T1" fmla="*/ 0 h 1057275"/>
              <a:gd name="T2" fmla="*/ 1 w 1071562"/>
              <a:gd name="T3" fmla="*/ 403842 h 1057275"/>
              <a:gd name="T4" fmla="*/ 204650 w 1071562"/>
              <a:gd name="T5" fmla="*/ 1057271 h 1057275"/>
              <a:gd name="T6" fmla="*/ 866912 w 1071562"/>
              <a:gd name="T7" fmla="*/ 1057271 h 1057275"/>
              <a:gd name="T8" fmla="*/ 1071561 w 1071562"/>
              <a:gd name="T9" fmla="*/ 403842 h 1057275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331134 w 1071562"/>
              <a:gd name="T16" fmla="*/ 403845 h 1057275"/>
              <a:gd name="T17" fmla="*/ 740428 w 1071562"/>
              <a:gd name="T18" fmla="*/ 807681 h 105727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71562" h="1057275">
                <a:moveTo>
                  <a:pt x="1" y="403842"/>
                </a:moveTo>
                <a:lnTo>
                  <a:pt x="409303" y="403845"/>
                </a:lnTo>
                <a:lnTo>
                  <a:pt x="535781" y="0"/>
                </a:lnTo>
                <a:lnTo>
                  <a:pt x="662259" y="403845"/>
                </a:lnTo>
                <a:lnTo>
                  <a:pt x="1071561" y="403842"/>
                </a:lnTo>
                <a:lnTo>
                  <a:pt x="740428" y="653429"/>
                </a:lnTo>
                <a:lnTo>
                  <a:pt x="866912" y="1057271"/>
                </a:lnTo>
                <a:lnTo>
                  <a:pt x="535781" y="807681"/>
                </a:lnTo>
                <a:lnTo>
                  <a:pt x="204650" y="1057271"/>
                </a:lnTo>
                <a:lnTo>
                  <a:pt x="331134" y="653429"/>
                </a:lnTo>
                <a:close/>
              </a:path>
            </a:pathLst>
          </a:custGeom>
          <a:solidFill>
            <a:schemeClr val="bg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705600" y="5105400"/>
            <a:ext cx="6619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kumimoji="0" lang="ru-RU" altLang="ru-RU" sz="2800" b="1">
                <a:solidFill>
                  <a:srgbClr val="FF3300"/>
                </a:solidFill>
                <a:latin typeface="Calibri" pitchFamily="34" charset="0"/>
                <a:cs typeface="Arial" charset="0"/>
              </a:rPr>
              <a:t>ты</a:t>
            </a:r>
          </a:p>
        </p:txBody>
      </p:sp>
      <p:sp>
        <p:nvSpPr>
          <p:cNvPr id="18" name="5-конечная звезда 17"/>
          <p:cNvSpPr>
            <a:spLocks noChangeArrowheads="1"/>
          </p:cNvSpPr>
          <p:nvPr/>
        </p:nvSpPr>
        <p:spPr bwMode="auto">
          <a:xfrm>
            <a:off x="3886200" y="3048000"/>
            <a:ext cx="914400" cy="914400"/>
          </a:xfrm>
          <a:custGeom>
            <a:avLst/>
            <a:gdLst>
              <a:gd name="T0" fmla="*/ 457200 w 914400"/>
              <a:gd name="T1" fmla="*/ 0 h 914400"/>
              <a:gd name="T2" fmla="*/ 1 w 914400"/>
              <a:gd name="T3" fmla="*/ 349269 h 914400"/>
              <a:gd name="T4" fmla="*/ 174635 w 914400"/>
              <a:gd name="T5" fmla="*/ 914397 h 914400"/>
              <a:gd name="T6" fmla="*/ 739765 w 914400"/>
              <a:gd name="T7" fmla="*/ 914397 h 914400"/>
              <a:gd name="T8" fmla="*/ 914399 w 914400"/>
              <a:gd name="T9" fmla="*/ 349269 h 9144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282568 w 914400"/>
              <a:gd name="T16" fmla="*/ 349271 h 914400"/>
              <a:gd name="T17" fmla="*/ 631832 w 914400"/>
              <a:gd name="T18" fmla="*/ 698535 h 9144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14400" h="914400">
                <a:moveTo>
                  <a:pt x="1" y="349269"/>
                </a:moveTo>
                <a:lnTo>
                  <a:pt x="349272" y="349271"/>
                </a:lnTo>
                <a:lnTo>
                  <a:pt x="457200" y="0"/>
                </a:lnTo>
                <a:lnTo>
                  <a:pt x="565128" y="349271"/>
                </a:lnTo>
                <a:lnTo>
                  <a:pt x="914399" y="349269"/>
                </a:lnTo>
                <a:lnTo>
                  <a:pt x="631832" y="565127"/>
                </a:lnTo>
                <a:lnTo>
                  <a:pt x="739765" y="914397"/>
                </a:lnTo>
                <a:lnTo>
                  <a:pt x="457200" y="698535"/>
                </a:lnTo>
                <a:lnTo>
                  <a:pt x="174635" y="914397"/>
                </a:lnTo>
                <a:lnTo>
                  <a:pt x="282568" y="565127"/>
                </a:lnTo>
                <a:close/>
              </a:path>
            </a:pathLst>
          </a:custGeom>
          <a:solidFill>
            <a:schemeClr val="bg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114800" y="3276600"/>
            <a:ext cx="3921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kumimoji="0" lang="ru-RU" altLang="ru-RU" sz="2800" b="1">
                <a:solidFill>
                  <a:srgbClr val="FF3300"/>
                </a:solidFill>
                <a:cs typeface="Arial" charset="0"/>
              </a:rPr>
              <a:t>я</a:t>
            </a:r>
          </a:p>
        </p:txBody>
      </p:sp>
      <p:sp>
        <p:nvSpPr>
          <p:cNvPr id="29713" name="TextBox 18"/>
          <p:cNvSpPr txBox="1">
            <a:spLocks noChangeArrowheads="1"/>
          </p:cNvSpPr>
          <p:nvPr/>
        </p:nvSpPr>
        <p:spPr bwMode="auto">
          <a:xfrm>
            <a:off x="0" y="228600"/>
            <a:ext cx="91440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kumimoji="0" lang="ru-RU" altLang="ru-RU" sz="3200" b="1" i="1">
                <a:solidFill>
                  <a:srgbClr val="FFFFFF"/>
                </a:solidFill>
                <a:latin typeface="Century Schoolbook" pitchFamily="18" charset="0"/>
                <a:cs typeface="Arial" charset="0"/>
              </a:rPr>
              <a:t>Какие местоимения встретились </a:t>
            </a:r>
          </a:p>
          <a:p>
            <a:pPr algn="ctr"/>
            <a:r>
              <a:rPr kumimoji="0" lang="ru-RU" altLang="ru-RU" sz="3200" b="1" i="1">
                <a:solidFill>
                  <a:srgbClr val="FFFFFF"/>
                </a:solidFill>
                <a:latin typeface="Century Schoolbook" pitchFamily="18" charset="0"/>
                <a:cs typeface="Arial" charset="0"/>
              </a:rPr>
              <a:t>в нашей работе?</a:t>
            </a:r>
            <a:r>
              <a:rPr kumimoji="0" lang="ru-RU" altLang="ru-RU" sz="3200">
                <a:solidFill>
                  <a:srgbClr val="FFFFFF"/>
                </a:solidFill>
                <a:latin typeface="Calibri" pitchFamily="34" charset="0"/>
                <a:cs typeface="Arial" charset="0"/>
              </a:rPr>
              <a:t> </a:t>
            </a:r>
          </a:p>
        </p:txBody>
      </p:sp>
      <p:sp>
        <p:nvSpPr>
          <p:cNvPr id="2" name="5-конечная звезда 15"/>
          <p:cNvSpPr>
            <a:spLocks noChangeArrowheads="1"/>
          </p:cNvSpPr>
          <p:nvPr/>
        </p:nvSpPr>
        <p:spPr bwMode="auto">
          <a:xfrm>
            <a:off x="4191000" y="4572000"/>
            <a:ext cx="1485900" cy="1214438"/>
          </a:xfrm>
          <a:custGeom>
            <a:avLst/>
            <a:gdLst>
              <a:gd name="T0" fmla="*/ 742950 w 1485900"/>
              <a:gd name="T1" fmla="*/ 0 h 1214437"/>
              <a:gd name="T2" fmla="*/ 2 w 1485900"/>
              <a:gd name="T3" fmla="*/ 463872 h 1214437"/>
              <a:gd name="T4" fmla="*/ 283781 w 1485900"/>
              <a:gd name="T5" fmla="*/ 1214433 h 1214437"/>
              <a:gd name="T6" fmla="*/ 1202119 w 1485900"/>
              <a:gd name="T7" fmla="*/ 1214433 h 1214437"/>
              <a:gd name="T8" fmla="*/ 1485898 w 1485900"/>
              <a:gd name="T9" fmla="*/ 463872 h 1214437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459173 w 1485900"/>
              <a:gd name="T16" fmla="*/ 463876 h 1214437"/>
              <a:gd name="T17" fmla="*/ 1026727 w 1485900"/>
              <a:gd name="T18" fmla="*/ 927741 h 121443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85900" h="1214437">
                <a:moveTo>
                  <a:pt x="2" y="463872"/>
                </a:moveTo>
                <a:lnTo>
                  <a:pt x="567566" y="463876"/>
                </a:lnTo>
                <a:lnTo>
                  <a:pt x="742950" y="0"/>
                </a:lnTo>
                <a:lnTo>
                  <a:pt x="918334" y="463876"/>
                </a:lnTo>
                <a:lnTo>
                  <a:pt x="1485898" y="463872"/>
                </a:lnTo>
                <a:lnTo>
                  <a:pt x="1026727" y="750560"/>
                </a:lnTo>
                <a:lnTo>
                  <a:pt x="1202119" y="1214433"/>
                </a:lnTo>
                <a:lnTo>
                  <a:pt x="742950" y="927741"/>
                </a:lnTo>
                <a:lnTo>
                  <a:pt x="283781" y="1214433"/>
                </a:lnTo>
                <a:lnTo>
                  <a:pt x="459173" y="750560"/>
                </a:lnTo>
                <a:close/>
              </a:path>
            </a:pathLst>
          </a:custGeom>
          <a:solidFill>
            <a:schemeClr val="bg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29715" name="Text Box 19"/>
          <p:cNvSpPr txBox="1">
            <a:spLocks noChangeArrowheads="1"/>
          </p:cNvSpPr>
          <p:nvPr/>
        </p:nvSpPr>
        <p:spPr bwMode="auto">
          <a:xfrm>
            <a:off x="4572000" y="4953000"/>
            <a:ext cx="838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ru-RU" altLang="ru-RU" sz="2800" b="1">
                <a:solidFill>
                  <a:srgbClr val="FF3300"/>
                </a:solidFill>
              </a:rPr>
              <a:t>он</a:t>
            </a:r>
          </a:p>
        </p:txBody>
      </p:sp>
      <p:pic>
        <p:nvPicPr>
          <p:cNvPr id="29716" name="Picture 20" descr="star1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0" y="281940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17" name="Picture 21" descr="star1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3200" y="12954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18" name="Picture 22" descr="star1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3800" y="228600"/>
            <a:ext cx="1600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19" name="Picture 23" descr="star1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04800"/>
            <a:ext cx="9906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20" name="Picture 24" descr="star1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0" y="5486400"/>
            <a:ext cx="8382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21" name="Picture 25" descr="star1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5257800"/>
            <a:ext cx="9144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722" name="Rectangle 26"/>
          <p:cNvSpPr>
            <a:spLocks noChangeArrowheads="1"/>
          </p:cNvSpPr>
          <p:nvPr/>
        </p:nvSpPr>
        <p:spPr bwMode="auto">
          <a:xfrm>
            <a:off x="8382000" y="6324600"/>
            <a:ext cx="609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SzPct val="75000"/>
              <a:buBlip>
                <a:blip r:embed="rId4"/>
              </a:buBlip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10500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10500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  <a:buFontTx/>
              <a:buNone/>
            </a:pPr>
            <a:r>
              <a:rPr kumimoji="0" lang="ru-RU" altLang="ru-RU" sz="2000" b="1">
                <a:solidFill>
                  <a:srgbClr val="000000"/>
                </a:solidFill>
              </a:rPr>
              <a:t>21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9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7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7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7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7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7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29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6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8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8" grpId="0"/>
      <p:bldP spid="13" grpId="0" animBg="1"/>
      <p:bldP spid="5" grpId="0"/>
      <p:bldP spid="14" grpId="0" animBg="1"/>
      <p:bldP spid="6" grpId="0"/>
      <p:bldP spid="15" grpId="0" animBg="1"/>
      <p:bldP spid="7" grpId="0"/>
      <p:bldP spid="16" grpId="0" animBg="1"/>
      <p:bldP spid="11" grpId="0"/>
      <p:bldP spid="17" grpId="0" animBg="1"/>
      <p:bldP spid="9" grpId="0"/>
      <p:bldP spid="18" grpId="0" animBg="1"/>
      <p:bldP spid="10" grpId="0"/>
      <p:bldP spid="2" grpId="0" animBg="1"/>
      <p:bldP spid="297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r>
              <a:rPr lang="ru-RU" altLang="ru-RU"/>
              <a:t> </a:t>
            </a:r>
          </a:p>
        </p:txBody>
      </p:sp>
      <p:pic>
        <p:nvPicPr>
          <p:cNvPr id="16388" name="Picture 4" descr="{50A015BA-8DD5-4A04-B848-FB0070199EBA}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68" t="14418" r="1021" b="139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8382000" y="6324600"/>
            <a:ext cx="609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SzPct val="75000"/>
              <a:buBlip>
                <a:blip r:embed="rId3"/>
              </a:buBlip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10500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10500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  <a:buFontTx/>
              <a:buNone/>
            </a:pPr>
            <a:r>
              <a:rPr kumimoji="0" lang="ru-RU" altLang="ru-RU" sz="2000" b="1">
                <a:solidFill>
                  <a:srgbClr val="000000"/>
                </a:solidFill>
              </a:rPr>
              <a:t>22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r>
              <a:rPr lang="ru-RU" altLang="ru-RU"/>
              <a:t> </a:t>
            </a:r>
          </a:p>
        </p:txBody>
      </p:sp>
      <p:pic>
        <p:nvPicPr>
          <p:cNvPr id="18436" name="Picture 4" descr="{50A015BA-8DD5-4A04-B848-FB0070199EBA}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2075"/>
            <a:ext cx="9144000" cy="667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8382000" y="6324600"/>
            <a:ext cx="609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SzPct val="75000"/>
              <a:buBlip>
                <a:blip r:embed="rId3"/>
              </a:buBlip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10500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10500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  <a:buFontTx/>
              <a:buNone/>
            </a:pPr>
            <a:r>
              <a:rPr kumimoji="0" lang="ru-RU" altLang="ru-RU" sz="2000" b="1">
                <a:solidFill>
                  <a:srgbClr val="000000"/>
                </a:solidFill>
              </a:rPr>
              <a:t>23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6" name="Picture 10" descr="a520_chandra"/>
          <p:cNvPicPr>
            <a:picLocks noChangeAspect="1" noChangeArrowheads="1"/>
          </p:cNvPicPr>
          <p:nvPr/>
        </p:nvPicPr>
        <p:blipFill>
          <a:blip r:embed="rId2">
            <a:lum bright="-12000" contrast="-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1622425" y="380206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kumimoji="0" lang="ru-RU" altLang="ru-RU"/>
          </a:p>
        </p:txBody>
      </p:sp>
      <p:sp>
        <p:nvSpPr>
          <p:cNvPr id="6042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0423" name="Text Box 7"/>
          <p:cNvSpPr txBox="1">
            <a:spLocks noChangeArrowheads="1"/>
          </p:cNvSpPr>
          <p:nvPr/>
        </p:nvSpPr>
        <p:spPr bwMode="auto">
          <a:xfrm>
            <a:off x="457200" y="457200"/>
            <a:ext cx="8093075" cy="173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kumimoji="0" lang="ru-RU" altLang="ru-RU" sz="5400" b="1" i="1">
                <a:latin typeface="Century Schoolbook" pitchFamily="18" charset="0"/>
              </a:rPr>
              <a:t>   </a:t>
            </a:r>
            <a:r>
              <a:rPr kumimoji="0" lang="ru-RU" altLang="ru-RU" sz="5400" b="1" i="1">
                <a:solidFill>
                  <a:srgbClr val="FFFFFF"/>
                </a:solidFill>
                <a:latin typeface="Century Schoolbook" pitchFamily="18" charset="0"/>
              </a:rPr>
              <a:t>Местоимение –</a:t>
            </a:r>
          </a:p>
          <a:p>
            <a:pPr algn="ctr"/>
            <a:r>
              <a:rPr kumimoji="0" lang="ru-RU" altLang="ru-RU" sz="5400" b="1" i="1">
                <a:solidFill>
                  <a:srgbClr val="FFFFFF"/>
                </a:solidFill>
                <a:latin typeface="Century Schoolbook" pitchFamily="18" charset="0"/>
              </a:rPr>
              <a:t>это часть речи,</a:t>
            </a:r>
          </a:p>
        </p:txBody>
      </p:sp>
      <p:sp>
        <p:nvSpPr>
          <p:cNvPr id="60424" name="Text Box 8"/>
          <p:cNvSpPr txBox="1">
            <a:spLocks noChangeArrowheads="1"/>
          </p:cNvSpPr>
          <p:nvPr/>
        </p:nvSpPr>
        <p:spPr bwMode="auto">
          <a:xfrm>
            <a:off x="228600" y="2133600"/>
            <a:ext cx="8763000" cy="255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altLang="ru-RU" sz="5400" b="1" i="1">
                <a:solidFill>
                  <a:srgbClr val="FFFFFF"/>
                </a:solidFill>
                <a:latin typeface="Century Schoolbook" pitchFamily="18" charset="0"/>
              </a:rPr>
              <a:t>которая указывает на лица, предметы, но не называет их,</a:t>
            </a:r>
          </a:p>
        </p:txBody>
      </p:sp>
      <p:sp>
        <p:nvSpPr>
          <p:cNvPr id="60422" name="Text Box 6"/>
          <p:cNvSpPr txBox="1">
            <a:spLocks noChangeArrowheads="1"/>
          </p:cNvSpPr>
          <p:nvPr/>
        </p:nvSpPr>
        <p:spPr bwMode="auto">
          <a:xfrm>
            <a:off x="609600" y="4648200"/>
            <a:ext cx="79248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altLang="ru-RU" sz="5400" b="1" i="1">
                <a:solidFill>
                  <a:srgbClr val="FFFFFF"/>
                </a:solidFill>
                <a:latin typeface="Century Schoolbook" pitchFamily="18" charset="0"/>
              </a:rPr>
              <a:t>имеет лицо и число.</a:t>
            </a:r>
          </a:p>
        </p:txBody>
      </p:sp>
      <p:sp>
        <p:nvSpPr>
          <p:cNvPr id="60427" name="Rectangle 11"/>
          <p:cNvSpPr>
            <a:spLocks noChangeArrowheads="1"/>
          </p:cNvSpPr>
          <p:nvPr/>
        </p:nvSpPr>
        <p:spPr bwMode="auto">
          <a:xfrm>
            <a:off x="8382000" y="6324600"/>
            <a:ext cx="609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SzPct val="75000"/>
              <a:buBlip>
                <a:blip r:embed="rId3"/>
              </a:buBlip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10500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10500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  <a:buFontTx/>
              <a:buNone/>
            </a:pPr>
            <a:r>
              <a:rPr kumimoji="0" lang="ru-RU" altLang="ru-RU" sz="2000" b="1">
                <a:solidFill>
                  <a:srgbClr val="FFFFFF"/>
                </a:solidFill>
              </a:rPr>
              <a:t>24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0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04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4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04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04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4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04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0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0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0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04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04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04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229600" cy="1049338"/>
          </a:xfrm>
        </p:spPr>
        <p:txBody>
          <a:bodyPr/>
          <a:lstStyle/>
          <a:p>
            <a:r>
              <a:rPr lang="ru-RU" altLang="ru-RU" sz="3200"/>
              <a:t>    </a:t>
            </a:r>
            <a:r>
              <a:rPr lang="ru-RU" altLang="ru-RU" sz="4800" b="1" i="1">
                <a:solidFill>
                  <a:srgbClr val="003399"/>
                </a:solidFill>
                <a:latin typeface="Century Schoolbook" pitchFamily="18" charset="0"/>
              </a:rPr>
              <a:t>«Четвертое - лишнее»</a:t>
            </a:r>
            <a:br>
              <a:rPr lang="ru-RU" altLang="ru-RU" sz="4800" b="1" i="1">
                <a:solidFill>
                  <a:srgbClr val="003399"/>
                </a:solidFill>
                <a:latin typeface="Century Schoolbook" pitchFamily="18" charset="0"/>
              </a:rPr>
            </a:br>
            <a:endParaRPr lang="ru-RU" altLang="ru-RU" sz="4800" b="1" i="1">
              <a:solidFill>
                <a:srgbClr val="003399"/>
              </a:solidFill>
              <a:latin typeface="Century Schoolbook" pitchFamily="18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7696200" cy="4267200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z="5400" i="1">
                <a:solidFill>
                  <a:srgbClr val="080808"/>
                </a:solidFill>
                <a:latin typeface="Century Schoolbook" pitchFamily="18" charset="0"/>
              </a:rPr>
              <a:t>1) он, она, оно, я</a:t>
            </a:r>
          </a:p>
          <a:p>
            <a:pPr>
              <a:buFontTx/>
              <a:buNone/>
            </a:pPr>
            <a:r>
              <a:rPr lang="ru-RU" altLang="ru-RU" sz="5400" i="1">
                <a:solidFill>
                  <a:srgbClr val="080808"/>
                </a:solidFill>
                <a:latin typeface="Century Schoolbook" pitchFamily="18" charset="0"/>
              </a:rPr>
              <a:t>2) я, ты, они, он</a:t>
            </a:r>
          </a:p>
          <a:p>
            <a:pPr>
              <a:buFontTx/>
              <a:buNone/>
            </a:pPr>
            <a:r>
              <a:rPr lang="ru-RU" altLang="ru-RU" sz="5400" i="1">
                <a:solidFill>
                  <a:srgbClr val="080808"/>
                </a:solidFill>
                <a:latin typeface="Century Schoolbook" pitchFamily="18" charset="0"/>
              </a:rPr>
              <a:t>3) мы, он, но, вы</a:t>
            </a:r>
          </a:p>
          <a:p>
            <a:pPr>
              <a:buFontTx/>
              <a:buNone/>
            </a:pPr>
            <a:r>
              <a:rPr lang="ru-RU" altLang="ru-RU" sz="5400" i="1">
                <a:solidFill>
                  <a:srgbClr val="080808"/>
                </a:solidFill>
                <a:latin typeface="Century Schoolbook" pitchFamily="18" charset="0"/>
              </a:rPr>
              <a:t>4) вы, они, я, мы</a:t>
            </a:r>
          </a:p>
        </p:txBody>
      </p:sp>
      <p:pic>
        <p:nvPicPr>
          <p:cNvPr id="30726" name="Picture 6" descr="m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5334000"/>
            <a:ext cx="842963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8382000" y="6324600"/>
            <a:ext cx="609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SzPct val="75000"/>
              <a:buBlip>
                <a:blip r:embed="rId3"/>
              </a:buBlip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10500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10500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  <a:buFontTx/>
              <a:buNone/>
            </a:pPr>
            <a:r>
              <a:rPr kumimoji="0" lang="ru-RU" altLang="ru-RU" sz="2000" b="1">
                <a:solidFill>
                  <a:srgbClr val="000000"/>
                </a:solidFill>
              </a:rPr>
              <a:t>25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40" name="Picture 4" descr="a520_chandra"/>
          <p:cNvPicPr>
            <a:picLocks noChangeAspect="1" noChangeArrowheads="1"/>
          </p:cNvPicPr>
          <p:nvPr/>
        </p:nvPicPr>
        <p:blipFill>
          <a:blip r:embed="rId2">
            <a:lum bright="-12000" contrast="-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4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8382000" y="6324600"/>
            <a:ext cx="609600" cy="381000"/>
          </a:xfrm>
          <a:noFill/>
          <a:ln/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2000" b="1">
                <a:solidFill>
                  <a:srgbClr val="FFFFFF"/>
                </a:solidFill>
              </a:rPr>
              <a:t>26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1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33400" y="1905000"/>
            <a:ext cx="8229600" cy="3910013"/>
          </a:xfrm>
        </p:spPr>
        <p:txBody>
          <a:bodyPr/>
          <a:lstStyle/>
          <a:p>
            <a:pPr marL="273050" indent="-273050"/>
            <a:r>
              <a:rPr lang="ru-RU" altLang="ru-RU" sz="3000" b="1" i="1">
                <a:solidFill>
                  <a:srgbClr val="080808"/>
                </a:solidFill>
                <a:latin typeface="Century Schoolbook" pitchFamily="18" charset="0"/>
              </a:rPr>
              <a:t>Какую роль играют личные местоимения в нашей речи?</a:t>
            </a:r>
          </a:p>
          <a:p>
            <a:pPr marL="273050" indent="-273050"/>
            <a:r>
              <a:rPr lang="ru-RU" altLang="ru-RU" sz="3000" b="1" i="1">
                <a:solidFill>
                  <a:srgbClr val="080808"/>
                </a:solidFill>
                <a:latin typeface="Century Schoolbook" pitchFamily="18" charset="0"/>
              </a:rPr>
              <a:t>На какие две группы можно разделить личные местоимения?</a:t>
            </a:r>
          </a:p>
          <a:p>
            <a:pPr marL="273050" indent="-273050"/>
            <a:r>
              <a:rPr lang="ru-RU" altLang="ru-RU" sz="3000" b="1" i="1">
                <a:solidFill>
                  <a:srgbClr val="080808"/>
                </a:solidFill>
                <a:latin typeface="Century Schoolbook" pitchFamily="18" charset="0"/>
              </a:rPr>
              <a:t>На какие три группы можно разделить данные местоимения: я, ты, она, мы, вы, они, оно, он?</a:t>
            </a:r>
          </a:p>
          <a:p>
            <a:pPr marL="273050" indent="-273050">
              <a:buFontTx/>
              <a:buNone/>
            </a:pPr>
            <a:endParaRPr lang="ru-RU" altLang="ru-RU" sz="3000" b="1" i="1">
              <a:solidFill>
                <a:srgbClr val="080808"/>
              </a:solidFill>
              <a:latin typeface="Century Schoolbook" pitchFamily="18" charset="0"/>
            </a:endParaRPr>
          </a:p>
        </p:txBody>
      </p:sp>
      <p:sp>
        <p:nvSpPr>
          <p:cNvPr id="20485" name="WordArt 5"/>
          <p:cNvSpPr>
            <a:spLocks noChangeArrowheads="1" noChangeShapeType="1" noTextEdit="1"/>
          </p:cNvSpPr>
          <p:nvPr/>
        </p:nvSpPr>
        <p:spPr bwMode="auto">
          <a:xfrm>
            <a:off x="533400" y="762000"/>
            <a:ext cx="8001000" cy="1600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ru-RU" sz="4800" b="1" i="1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66"/>
                </a:solidFill>
                <a:latin typeface="Century Schoolbook"/>
              </a:rPr>
              <a:t>Подумай и ответь</a:t>
            </a:r>
          </a:p>
        </p:txBody>
      </p:sp>
      <p:pic>
        <p:nvPicPr>
          <p:cNvPr id="20491" name="Picture 11" descr="m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5257800"/>
            <a:ext cx="8921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92" name="Rectangle 12"/>
          <p:cNvSpPr>
            <a:spLocks noChangeArrowheads="1"/>
          </p:cNvSpPr>
          <p:nvPr/>
        </p:nvSpPr>
        <p:spPr bwMode="auto">
          <a:xfrm>
            <a:off x="8382000" y="6324600"/>
            <a:ext cx="609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SzPct val="75000"/>
              <a:buBlip>
                <a:blip r:embed="rId3"/>
              </a:buBlip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10500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10500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  <a:buFontTx/>
              <a:buNone/>
            </a:pPr>
            <a:r>
              <a:rPr kumimoji="0" lang="ru-RU" altLang="ru-RU" sz="2000" b="1">
                <a:solidFill>
                  <a:srgbClr val="000000"/>
                </a:solidFill>
              </a:rPr>
              <a:t>27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0" y="3429000"/>
            <a:ext cx="2743200" cy="2286000"/>
          </a:xfrm>
        </p:spPr>
        <p:txBody>
          <a:bodyPr/>
          <a:lstStyle/>
          <a:p>
            <a:pPr algn="l">
              <a:lnSpc>
                <a:spcPts val="2200"/>
              </a:lnSpc>
            </a:pPr>
            <a:r>
              <a:rPr lang="ru-RU" altLang="ru-RU" sz="2400">
                <a:solidFill>
                  <a:srgbClr val="063C13"/>
                </a:solidFill>
                <a:latin typeface="Century Schoolbook" pitchFamily="18" charset="0"/>
              </a:rPr>
              <a:t>Я понял тему и теперь могу  </a:t>
            </a:r>
            <a:br>
              <a:rPr lang="ru-RU" altLang="ru-RU" sz="2400">
                <a:solidFill>
                  <a:srgbClr val="063C13"/>
                </a:solidFill>
                <a:latin typeface="Century Schoolbook" pitchFamily="18" charset="0"/>
              </a:rPr>
            </a:br>
            <a:r>
              <a:rPr lang="ru-RU" altLang="ru-RU" sz="2400">
                <a:solidFill>
                  <a:srgbClr val="063C13"/>
                </a:solidFill>
                <a:latin typeface="Century Schoolbook" pitchFamily="18" charset="0"/>
              </a:rPr>
              <a:t>самостоятельно выполнить любое задание.</a:t>
            </a:r>
            <a:r>
              <a:rPr lang="ru-RU" altLang="ru-RU"/>
              <a:t> 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72200" y="3810000"/>
            <a:ext cx="2590800" cy="2057400"/>
          </a:xfrm>
        </p:spPr>
        <p:txBody>
          <a:bodyPr/>
          <a:lstStyle/>
          <a:p>
            <a:pPr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ru-RU" altLang="ru-RU" sz="2400">
                <a:solidFill>
                  <a:schemeClr val="tx2"/>
                </a:solidFill>
              </a:rPr>
              <a:t>    </a:t>
            </a:r>
            <a:r>
              <a:rPr lang="ru-RU" altLang="ru-RU" sz="2400">
                <a:solidFill>
                  <a:srgbClr val="16076D"/>
                </a:solidFill>
                <a:latin typeface="Century Schoolbook" pitchFamily="18" charset="0"/>
              </a:rPr>
              <a:t>Тема оказалась трудной,  и я чувствовал себя на уроке</a:t>
            </a:r>
            <a:r>
              <a:rPr lang="ru-RU" altLang="ru-RU" sz="2400" b="1" i="1">
                <a:solidFill>
                  <a:srgbClr val="16076D"/>
                </a:solidFill>
                <a:latin typeface="Century Schoolbook" pitchFamily="18" charset="0"/>
              </a:rPr>
              <a:t> </a:t>
            </a:r>
            <a:r>
              <a:rPr lang="ru-RU" altLang="ru-RU" sz="2400">
                <a:solidFill>
                  <a:srgbClr val="16076D"/>
                </a:solidFill>
                <a:latin typeface="Century Schoolbook" pitchFamily="18" charset="0"/>
              </a:rPr>
              <a:t>некомфортно.</a:t>
            </a:r>
            <a:r>
              <a:rPr lang="ru-RU" altLang="ru-RU" sz="2400">
                <a:latin typeface="Century Schoolbook" pitchFamily="18" charset="0"/>
              </a:rPr>
              <a:t> </a:t>
            </a:r>
          </a:p>
        </p:txBody>
      </p:sp>
      <p:sp>
        <p:nvSpPr>
          <p:cNvPr id="82949" name="AutoShape 5"/>
          <p:cNvSpPr>
            <a:spLocks noChangeArrowheads="1"/>
          </p:cNvSpPr>
          <p:nvPr/>
        </p:nvSpPr>
        <p:spPr bwMode="auto">
          <a:xfrm>
            <a:off x="457200" y="1066800"/>
            <a:ext cx="2438400" cy="2209800"/>
          </a:xfrm>
          <a:prstGeom prst="smileyFace">
            <a:avLst>
              <a:gd name="adj" fmla="val 4653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954" name="AutoShape 10"/>
          <p:cNvSpPr>
            <a:spLocks noChangeArrowheads="1"/>
          </p:cNvSpPr>
          <p:nvPr/>
        </p:nvSpPr>
        <p:spPr bwMode="auto">
          <a:xfrm>
            <a:off x="3352800" y="1143000"/>
            <a:ext cx="2438400" cy="2209800"/>
          </a:xfrm>
          <a:prstGeom prst="smileyFace">
            <a:avLst>
              <a:gd name="adj" fmla="val 4653"/>
            </a:avLst>
          </a:pr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955" name="AutoShape 11"/>
          <p:cNvSpPr>
            <a:spLocks noChangeArrowheads="1"/>
          </p:cNvSpPr>
          <p:nvPr/>
        </p:nvSpPr>
        <p:spPr bwMode="auto">
          <a:xfrm>
            <a:off x="6248400" y="1219200"/>
            <a:ext cx="2438400" cy="2209800"/>
          </a:xfrm>
          <a:prstGeom prst="smileyFace">
            <a:avLst>
              <a:gd name="adj" fmla="val 4653"/>
            </a:avLst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956" name="Rectangle 12"/>
          <p:cNvSpPr>
            <a:spLocks noChangeArrowheads="1"/>
          </p:cNvSpPr>
          <p:nvPr/>
        </p:nvSpPr>
        <p:spPr bwMode="auto">
          <a:xfrm>
            <a:off x="533400" y="3810000"/>
            <a:ext cx="26670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ts val="2200"/>
              </a:lnSpc>
            </a:pPr>
            <a:r>
              <a:rPr kumimoji="0" lang="ru-RU" altLang="ru-RU" sz="2400">
                <a:solidFill>
                  <a:srgbClr val="800000"/>
                </a:solidFill>
                <a:latin typeface="Century Schoolbook" pitchFamily="18" charset="0"/>
              </a:rPr>
              <a:t>Мне понравилось заниматься исследованием, это было интересно и познавательно.</a:t>
            </a:r>
            <a:r>
              <a:rPr kumimoji="0" lang="ru-RU" altLang="ru-RU" sz="4800">
                <a:solidFill>
                  <a:srgbClr val="800000"/>
                </a:solidFill>
              </a:rPr>
              <a:t> </a:t>
            </a:r>
            <a:r>
              <a:rPr kumimoji="0" lang="ru-RU" altLang="ru-RU" sz="3600">
                <a:solidFill>
                  <a:srgbClr val="800000"/>
                </a:solidFill>
              </a:rPr>
              <a:t>    </a:t>
            </a:r>
          </a:p>
        </p:txBody>
      </p:sp>
      <p:sp>
        <p:nvSpPr>
          <p:cNvPr id="82958" name="Oval 14"/>
          <p:cNvSpPr>
            <a:spLocks noChangeArrowheads="1"/>
          </p:cNvSpPr>
          <p:nvPr/>
        </p:nvSpPr>
        <p:spPr bwMode="auto">
          <a:xfrm>
            <a:off x="1066800" y="1600200"/>
            <a:ext cx="381000" cy="533400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959" name="Oval 15"/>
          <p:cNvSpPr>
            <a:spLocks noChangeArrowheads="1"/>
          </p:cNvSpPr>
          <p:nvPr/>
        </p:nvSpPr>
        <p:spPr bwMode="auto">
          <a:xfrm>
            <a:off x="1828800" y="1600200"/>
            <a:ext cx="381000" cy="533400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960" name="Oval 16"/>
          <p:cNvSpPr>
            <a:spLocks noChangeArrowheads="1"/>
          </p:cNvSpPr>
          <p:nvPr/>
        </p:nvSpPr>
        <p:spPr bwMode="auto">
          <a:xfrm>
            <a:off x="7620000" y="1676400"/>
            <a:ext cx="381000" cy="533400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961" name="Oval 17"/>
          <p:cNvSpPr>
            <a:spLocks noChangeArrowheads="1"/>
          </p:cNvSpPr>
          <p:nvPr/>
        </p:nvSpPr>
        <p:spPr bwMode="auto">
          <a:xfrm>
            <a:off x="6858000" y="1676400"/>
            <a:ext cx="381000" cy="533400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962" name="Oval 18"/>
          <p:cNvSpPr>
            <a:spLocks noChangeArrowheads="1"/>
          </p:cNvSpPr>
          <p:nvPr/>
        </p:nvSpPr>
        <p:spPr bwMode="auto">
          <a:xfrm>
            <a:off x="4724400" y="1600200"/>
            <a:ext cx="381000" cy="533400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963" name="Oval 19"/>
          <p:cNvSpPr>
            <a:spLocks noChangeArrowheads="1"/>
          </p:cNvSpPr>
          <p:nvPr/>
        </p:nvSpPr>
        <p:spPr bwMode="auto">
          <a:xfrm>
            <a:off x="3962400" y="1600200"/>
            <a:ext cx="381000" cy="533400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966" name="Arc 22"/>
          <p:cNvSpPr>
            <a:spLocks/>
          </p:cNvSpPr>
          <p:nvPr/>
        </p:nvSpPr>
        <p:spPr bwMode="auto">
          <a:xfrm rot="-1920323">
            <a:off x="6934200" y="2514600"/>
            <a:ext cx="1143000" cy="838200"/>
          </a:xfrm>
          <a:custGeom>
            <a:avLst/>
            <a:gdLst>
              <a:gd name="G0" fmla="+- 2507 0 0"/>
              <a:gd name="G1" fmla="+- 21600 0 0"/>
              <a:gd name="G2" fmla="+- 21600 0 0"/>
              <a:gd name="T0" fmla="*/ 0 w 23995"/>
              <a:gd name="T1" fmla="*/ 146 h 21600"/>
              <a:gd name="T2" fmla="*/ 23995 w 23995"/>
              <a:gd name="T3" fmla="*/ 19406 h 21600"/>
              <a:gd name="T4" fmla="*/ 2507 w 2399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995" h="21600" fill="none" extrusionOk="0">
                <a:moveTo>
                  <a:pt x="-1" y="145"/>
                </a:moveTo>
                <a:cubicBezTo>
                  <a:pt x="832" y="48"/>
                  <a:pt x="1669" y="-1"/>
                  <a:pt x="2507" y="0"/>
                </a:cubicBezTo>
                <a:cubicBezTo>
                  <a:pt x="13586" y="0"/>
                  <a:pt x="22869" y="8383"/>
                  <a:pt x="23995" y="19405"/>
                </a:cubicBezTo>
              </a:path>
              <a:path w="23995" h="21600" stroke="0" extrusionOk="0">
                <a:moveTo>
                  <a:pt x="-1" y="145"/>
                </a:moveTo>
                <a:cubicBezTo>
                  <a:pt x="832" y="48"/>
                  <a:pt x="1669" y="-1"/>
                  <a:pt x="2507" y="0"/>
                </a:cubicBezTo>
                <a:cubicBezTo>
                  <a:pt x="13586" y="0"/>
                  <a:pt x="22869" y="8383"/>
                  <a:pt x="23995" y="19405"/>
                </a:cubicBezTo>
                <a:lnTo>
                  <a:pt x="2507" y="21600"/>
                </a:lnTo>
                <a:close/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967" name="Arc 23"/>
          <p:cNvSpPr>
            <a:spLocks/>
          </p:cNvSpPr>
          <p:nvPr/>
        </p:nvSpPr>
        <p:spPr bwMode="auto">
          <a:xfrm rot="7387424">
            <a:off x="1296194" y="2056606"/>
            <a:ext cx="762000" cy="106838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30299"/>
              <a:gd name="T2" fmla="*/ 19771 w 21600"/>
              <a:gd name="T3" fmla="*/ 30299 h 30299"/>
              <a:gd name="T4" fmla="*/ 0 w 21600"/>
              <a:gd name="T5" fmla="*/ 21600 h 30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30299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4595"/>
                  <a:pt x="20977" y="27557"/>
                  <a:pt x="19770" y="30298"/>
                </a:cubicBezTo>
              </a:path>
              <a:path w="21600" h="30299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4595"/>
                  <a:pt x="20977" y="27557"/>
                  <a:pt x="19770" y="30298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968" name="Arc 24"/>
          <p:cNvSpPr>
            <a:spLocks/>
          </p:cNvSpPr>
          <p:nvPr/>
        </p:nvSpPr>
        <p:spPr bwMode="auto">
          <a:xfrm rot="7387424">
            <a:off x="4191794" y="2132806"/>
            <a:ext cx="762000" cy="106838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30299"/>
              <a:gd name="T2" fmla="*/ 19771 w 21600"/>
              <a:gd name="T3" fmla="*/ 30299 h 30299"/>
              <a:gd name="T4" fmla="*/ 0 w 21600"/>
              <a:gd name="T5" fmla="*/ 21600 h 30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30299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4595"/>
                  <a:pt x="20977" y="27557"/>
                  <a:pt x="19770" y="30298"/>
                </a:cubicBezTo>
              </a:path>
              <a:path w="21600" h="30299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4595"/>
                  <a:pt x="20977" y="27557"/>
                  <a:pt x="19770" y="30298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969" name="Rectangle 25"/>
          <p:cNvSpPr>
            <a:spLocks noChangeArrowheads="1"/>
          </p:cNvSpPr>
          <p:nvPr/>
        </p:nvSpPr>
        <p:spPr bwMode="auto">
          <a:xfrm>
            <a:off x="8382000" y="6324600"/>
            <a:ext cx="609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SzPct val="75000"/>
              <a:buBlip>
                <a:blip r:embed="rId2"/>
              </a:buBlip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10500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10500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  <a:buFontTx/>
              <a:buNone/>
            </a:pPr>
            <a:r>
              <a:rPr kumimoji="0" lang="ru-RU" altLang="ru-RU" sz="2000" b="1">
                <a:solidFill>
                  <a:srgbClr val="000000"/>
                </a:solidFill>
              </a:rPr>
              <a:t>28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2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2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2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2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2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2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2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82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82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82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82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82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2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82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6" grpId="0"/>
      <p:bldP spid="82947" grpId="0" build="p"/>
      <p:bldP spid="82949" grpId="0" animBg="1"/>
      <p:bldP spid="82954" grpId="0" animBg="1"/>
      <p:bldP spid="82955" grpId="0" animBg="1"/>
      <p:bldP spid="82956" grpId="0"/>
      <p:bldP spid="82958" grpId="0" animBg="1"/>
      <p:bldP spid="82959" grpId="0" animBg="1"/>
      <p:bldP spid="82960" grpId="0" animBg="1"/>
      <p:bldP spid="82961" grpId="0" animBg="1"/>
      <p:bldP spid="82962" grpId="0" animBg="1"/>
      <p:bldP spid="82963" grpId="0" animBg="1"/>
      <p:bldP spid="82966" grpId="0" animBg="1"/>
      <p:bldP spid="82967" grpId="0" animBg="1"/>
      <p:bldP spid="8296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7" name="Rectangle 7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685800"/>
            <a:ext cx="9144000" cy="480060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altLang="ru-RU" sz="3600" b="1">
                <a:solidFill>
                  <a:srgbClr val="000066"/>
                </a:solidFill>
                <a:latin typeface="Georgia" pitchFamily="18" charset="0"/>
              </a:rPr>
              <a:t>Всё знакомо вокруг, тем не менее, </a:t>
            </a:r>
          </a:p>
          <a:p>
            <a:pPr marL="0" indent="0" algn="ctr">
              <a:buFontTx/>
              <a:buNone/>
            </a:pPr>
            <a:r>
              <a:rPr lang="ru-RU" altLang="ru-RU" sz="3600" b="1">
                <a:solidFill>
                  <a:srgbClr val="000066"/>
                </a:solidFill>
                <a:latin typeface="Georgia" pitchFamily="18" charset="0"/>
              </a:rPr>
              <a:t>На земле ещё много всего,</a:t>
            </a:r>
          </a:p>
          <a:p>
            <a:pPr marL="0" indent="0" algn="ctr">
              <a:buFontTx/>
              <a:buNone/>
            </a:pPr>
            <a:r>
              <a:rPr lang="ru-RU" altLang="ru-RU" sz="3600" b="1">
                <a:solidFill>
                  <a:srgbClr val="000066"/>
                </a:solidFill>
                <a:latin typeface="Georgia" pitchFamily="18" charset="0"/>
              </a:rPr>
              <a:t>Что достойно, поверь, удивления,</a:t>
            </a:r>
          </a:p>
          <a:p>
            <a:pPr marL="0" indent="0" algn="ctr">
              <a:buFontTx/>
              <a:buNone/>
            </a:pPr>
            <a:r>
              <a:rPr lang="ru-RU" altLang="ru-RU" sz="3600" b="1">
                <a:solidFill>
                  <a:srgbClr val="000066"/>
                </a:solidFill>
                <a:latin typeface="Georgia" pitchFamily="18" charset="0"/>
              </a:rPr>
              <a:t>И моего, и твоего.</a:t>
            </a:r>
          </a:p>
        </p:txBody>
      </p:sp>
      <p:pic>
        <p:nvPicPr>
          <p:cNvPr id="61451" name="disou_rancen_m2x-the_sun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172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52" name="Picture 12" descr="00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3276600"/>
            <a:ext cx="4343400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50" name="Picture 10" descr="6292385rwm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3276600"/>
            <a:ext cx="4343400" cy="325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53" name="Picture 13" descr="9d6c2e4b0b9f76df0a3952de8a770aba_full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3276600"/>
            <a:ext cx="4343400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54" name="Picture 14" descr="16%20Crew%20Picture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3276600"/>
            <a:ext cx="4341813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57" name="Picture 17" descr="49671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3276600"/>
            <a:ext cx="43434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55" name="Picture 15" descr="96-2048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3276600"/>
            <a:ext cx="43434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56" name="Picture 16" descr="211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3276600"/>
            <a:ext cx="4343400" cy="325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58" name="Picture 18" descr="156336main_Orion_lunar_orbit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3276600"/>
            <a:ext cx="4343400" cy="3230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59" name="Picture 19" descr="27171033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3276600"/>
            <a:ext cx="4343400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0" name="Picture 20" descr="1277223906_pic-6066-1600x1200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3276600"/>
            <a:ext cx="4343400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1" name="Picture 21" descr="121092401221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3276600"/>
            <a:ext cx="4343400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2" name="Picture 22" descr="C7_1_B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3276600"/>
            <a:ext cx="43434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3" name="Picture 23" descr="3D_resim_101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3276600"/>
            <a:ext cx="4343400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4" name="Picture 24" descr="3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3276600"/>
            <a:ext cx="43434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5" name="Picture 25" descr="87216-1920x1080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3276600"/>
            <a:ext cx="4343400" cy="329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6" name="Picture 26" descr="alien11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3276600"/>
            <a:ext cx="4343400" cy="325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7" name="Picture 27" descr="1274591009_w00079"/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8800" y="3276600"/>
            <a:ext cx="5410200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0" name="Picture 30" descr="KSC-98EC-0220"/>
          <p:cNvPicPr>
            <a:picLocks noChangeAspect="1" noChangeArrowheads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3276600"/>
            <a:ext cx="4343400" cy="329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8" name="Picture 28" descr="Kotov"/>
          <p:cNvPicPr>
            <a:picLocks noChangeAspect="1" noChangeArrowheads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3276600"/>
            <a:ext cx="1265238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9" name="Picture 29" descr="Krikalev-2"/>
          <p:cNvPicPr>
            <a:picLocks noChangeAspect="1" noChangeArrowheads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0" y="4648200"/>
            <a:ext cx="13684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1" name="Picture 31" descr="spacewalkers2_02_1280"/>
          <p:cNvPicPr>
            <a:picLocks noChangeAspect="1" noChangeArrowheads="1"/>
          </p:cNvPicPr>
          <p:nvPr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3276600"/>
            <a:ext cx="43434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2" name="Picture 32" descr="iss_sts122_big"/>
          <p:cNvPicPr>
            <a:picLocks noChangeAspect="1" noChangeArrowheads="1"/>
          </p:cNvPicPr>
          <p:nvPr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3276600"/>
            <a:ext cx="43434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3" name="Picture 33" descr="fantasy-space-art-080"/>
          <p:cNvPicPr>
            <a:picLocks noChangeAspect="1" noChangeArrowheads="1"/>
          </p:cNvPicPr>
          <p:nvPr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3276600"/>
            <a:ext cx="4343400" cy="330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4" name="Picture 34" descr="1287150393_snapshot20101015194124"/>
          <p:cNvPicPr>
            <a:picLocks noChangeAspect="1" noChangeArrowheads="1"/>
          </p:cNvPicPr>
          <p:nvPr/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6400" y="3276600"/>
            <a:ext cx="57912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5" name="Picture 35" descr="a520_chandra"/>
          <p:cNvPicPr>
            <a:picLocks noChangeAspect="1" noChangeArrowheads="1"/>
          </p:cNvPicPr>
          <p:nvPr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3276600"/>
            <a:ext cx="434340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6" name="Picture 36" descr="image378"/>
          <p:cNvPicPr>
            <a:picLocks noChangeAspect="1" noChangeArrowheads="1"/>
          </p:cNvPicPr>
          <p:nvPr/>
        </p:nvPicPr>
        <p:blipFill>
          <a:blip r:embed="rId2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3276600"/>
            <a:ext cx="4343400" cy="335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7" name="Picture 37" descr="img-c20c6"/>
          <p:cNvPicPr>
            <a:picLocks noChangeAspect="1" noChangeArrowheads="1"/>
          </p:cNvPicPr>
          <p:nvPr/>
        </p:nvPicPr>
        <p:blipFill>
          <a:blip r:embed="rId3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3276600"/>
            <a:ext cx="434340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8" name="Picture 38" descr="PIA04594"/>
          <p:cNvPicPr>
            <a:picLocks noChangeAspect="1" noChangeArrowheads="1"/>
          </p:cNvPicPr>
          <p:nvPr/>
        </p:nvPicPr>
        <p:blipFill>
          <a:blip r:embed="rId3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3276600"/>
            <a:ext cx="434340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9" name="Picture 39" descr="stma11"/>
          <p:cNvPicPr>
            <a:picLocks noChangeAspect="1" noChangeArrowheads="1"/>
          </p:cNvPicPr>
          <p:nvPr/>
        </p:nvPicPr>
        <p:blipFill>
          <a:blip r:embed="rId3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400" y="3276600"/>
            <a:ext cx="502920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0" name="Picture 40" descr="webshots_42"/>
          <p:cNvPicPr>
            <a:picLocks noChangeAspect="1" noChangeArrowheads="1"/>
          </p:cNvPicPr>
          <p:nvPr/>
        </p:nvPicPr>
        <p:blipFill>
          <a:blip r:embed="rId3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3276600"/>
            <a:ext cx="434340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1" name="Picture 41" descr="fotosbornik_ru_2854"/>
          <p:cNvPicPr>
            <a:picLocks noChangeAspect="1" noChangeArrowheads="1"/>
          </p:cNvPicPr>
          <p:nvPr/>
        </p:nvPicPr>
        <p:blipFill>
          <a:blip r:embed="rId3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3276600"/>
            <a:ext cx="434340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2" name="Picture 42" descr="space16"/>
          <p:cNvPicPr>
            <a:picLocks noChangeAspect="1" noChangeArrowheads="1"/>
          </p:cNvPicPr>
          <p:nvPr/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3276600"/>
            <a:ext cx="4343400" cy="336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3" name="Picture 43" descr="STS105_707_019HR"/>
          <p:cNvPicPr>
            <a:picLocks noChangeAspect="1" noChangeArrowheads="1"/>
          </p:cNvPicPr>
          <p:nvPr/>
        </p:nvPicPr>
        <p:blipFill>
          <a:blip r:embed="rId3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3276600"/>
            <a:ext cx="43434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4" name="Picture 44" descr="trussnauts_sts116_big"/>
          <p:cNvPicPr>
            <a:picLocks noChangeAspect="1" noChangeArrowheads="1"/>
          </p:cNvPicPr>
          <p:nvPr/>
        </p:nvPicPr>
        <p:blipFill>
          <a:blip r:embed="rId3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3276600"/>
            <a:ext cx="434340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86" name="Rectangle 46"/>
          <p:cNvSpPr>
            <a:spLocks noChangeArrowheads="1"/>
          </p:cNvSpPr>
          <p:nvPr/>
        </p:nvSpPr>
        <p:spPr bwMode="auto">
          <a:xfrm>
            <a:off x="8382000" y="6324600"/>
            <a:ext cx="609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SzPct val="75000"/>
              <a:buBlip>
                <a:blip r:embed="rId38"/>
              </a:buBlip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10500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10500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  <a:buFontTx/>
              <a:buNone/>
            </a:pPr>
            <a:r>
              <a:rPr kumimoji="0" lang="ru-RU" altLang="ru-RU" sz="2000" b="1">
                <a:solidFill>
                  <a:srgbClr val="000000"/>
                </a:solidFill>
              </a:rPr>
              <a:t>29</a:t>
            </a:r>
          </a:p>
        </p:txBody>
      </p:sp>
      <p:pic>
        <p:nvPicPr>
          <p:cNvPr id="61487" name="Picture 47" descr="2dbd5c2e8bf007c3398b1831ace16fb0_full="/>
          <p:cNvPicPr>
            <a:picLocks noChangeAspect="1" noChangeArrowheads="1"/>
          </p:cNvPicPr>
          <p:nvPr/>
        </p:nvPicPr>
        <p:blipFill>
          <a:blip r:embed="rId3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3276600"/>
            <a:ext cx="434340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9" name="Picture 49" descr="12006"/>
          <p:cNvPicPr>
            <a:picLocks noChangeAspect="1" noChangeArrowheads="1"/>
          </p:cNvPicPr>
          <p:nvPr/>
        </p:nvPicPr>
        <p:blipFill>
          <a:blip r:embed="rId4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3276600"/>
            <a:ext cx="43434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0" name="Picture 50" descr="89841"/>
          <p:cNvPicPr>
            <a:picLocks noChangeAspect="1" noChangeArrowheads="1"/>
          </p:cNvPicPr>
          <p:nvPr/>
        </p:nvPicPr>
        <p:blipFill>
          <a:blip r:embed="rId4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3276600"/>
            <a:ext cx="434340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1" name="Picture 51" descr="154441"/>
          <p:cNvPicPr>
            <a:picLocks noChangeAspect="1" noChangeArrowheads="1"/>
          </p:cNvPicPr>
          <p:nvPr/>
        </p:nvPicPr>
        <p:blipFill>
          <a:blip r:embed="rId4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3276600"/>
            <a:ext cx="434340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2" name="Picture 52" descr="176596main_jsc2007e20970_hires"/>
          <p:cNvPicPr>
            <a:picLocks noChangeAspect="1" noChangeArrowheads="1"/>
          </p:cNvPicPr>
          <p:nvPr/>
        </p:nvPicPr>
        <p:blipFill>
          <a:blip r:embed="rId4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3276600"/>
            <a:ext cx="43434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3" name="Picture 53" descr="1248976539_00018963"/>
          <p:cNvPicPr>
            <a:picLocks noChangeAspect="1" noChangeArrowheads="1"/>
          </p:cNvPicPr>
          <p:nvPr/>
        </p:nvPicPr>
        <p:blipFill>
          <a:blip r:embed="rId4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3276600"/>
            <a:ext cx="434340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4" name="Picture 54" descr="earth_by_xipx"/>
          <p:cNvPicPr>
            <a:picLocks noChangeAspect="1" noChangeArrowheads="1"/>
          </p:cNvPicPr>
          <p:nvPr/>
        </p:nvPicPr>
        <p:blipFill>
          <a:blip r:embed="rId4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3276600"/>
            <a:ext cx="434340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5" name="Picture 55" descr="FreeWallpapers-cosmos096"/>
          <p:cNvPicPr>
            <a:picLocks noChangeAspect="1" noChangeArrowheads="1"/>
          </p:cNvPicPr>
          <p:nvPr/>
        </p:nvPicPr>
        <p:blipFill>
          <a:blip r:embed="rId4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3276600"/>
            <a:ext cx="434340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6" name="Picture 56" descr="PIA10666"/>
          <p:cNvPicPr>
            <a:picLocks noChangeAspect="1" noChangeArrowheads="1"/>
          </p:cNvPicPr>
          <p:nvPr/>
        </p:nvPicPr>
        <p:blipFill>
          <a:blip r:embed="rId4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3276600"/>
            <a:ext cx="43434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7" name="Picture 57" descr="sts114_iss_earth_1280"/>
          <p:cNvPicPr>
            <a:picLocks noChangeAspect="1" noChangeArrowheads="1"/>
          </p:cNvPicPr>
          <p:nvPr/>
        </p:nvPicPr>
        <p:blipFill>
          <a:blip r:embed="rId4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3276600"/>
            <a:ext cx="449580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8" name="Picture 58" descr="SpacePOP2_700x933"/>
          <p:cNvPicPr>
            <a:picLocks noChangeAspect="1" noChangeArrowheads="1"/>
          </p:cNvPicPr>
          <p:nvPr/>
        </p:nvPicPr>
        <p:blipFill>
          <a:blip r:embed="rId4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3276600"/>
            <a:ext cx="4572000" cy="337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6910" fill="hold"/>
                                        <p:tgtEl>
                                          <p:spTgt spid="614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9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" dur="1000"/>
                                        <p:tgtEl>
                                          <p:spTgt spid="61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9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14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14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4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614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1000"/>
                                        <p:tgtEl>
                                          <p:spTgt spid="61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1000"/>
                                        <p:tgtEl>
                                          <p:spTgt spid="61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1000"/>
                                        <p:tgtEl>
                                          <p:spTgt spid="61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1000"/>
                                        <p:tgtEl>
                                          <p:spTgt spid="61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16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1000"/>
                                        <p:tgtEl>
                                          <p:spTgt spid="61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1000"/>
                                        <p:tgtEl>
                                          <p:spTgt spid="61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24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1000"/>
                                        <p:tgtEl>
                                          <p:spTgt spid="61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28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1000"/>
                                        <p:tgtEl>
                                          <p:spTgt spid="61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nodeType="withEffect">
                                  <p:stCondLst>
                                    <p:cond delay="3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1000"/>
                                        <p:tgtEl>
                                          <p:spTgt spid="61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nodeType="withEffect">
                                  <p:stCondLst>
                                    <p:cond delay="36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1000"/>
                                        <p:tgtEl>
                                          <p:spTgt spid="61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nodeType="withEffect">
                                  <p:stCondLst>
                                    <p:cond delay="40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1000"/>
                                        <p:tgtEl>
                                          <p:spTgt spid="61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nodeType="withEffect">
                                  <p:stCondLst>
                                    <p:cond delay="44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1000"/>
                                        <p:tgtEl>
                                          <p:spTgt spid="61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nodeType="withEffect">
                                  <p:stCondLst>
                                    <p:cond delay="48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1000"/>
                                        <p:tgtEl>
                                          <p:spTgt spid="61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0" presetClass="emph" presetSubtype="0" fill="hold" nodeType="withEffect">
                                  <p:stCondLst>
                                    <p:cond delay="48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7" dur="500" autoRev="1" fill="hold"/>
                                        <p:tgtEl>
                                          <p:spTgt spid="61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00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8" dur="500" autoRev="1" fill="hold"/>
                                        <p:tgtEl>
                                          <p:spTgt spid="61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00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9" dur="500" autoRev="1" fill="hold"/>
                                        <p:tgtEl>
                                          <p:spTgt spid="61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0" presetClass="emph" presetSubtype="0" fill="hold" nodeType="withEffect">
                                  <p:stCondLst>
                                    <p:cond delay="48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71" dur="500" autoRev="1" fill="hold"/>
                                        <p:tgtEl>
                                          <p:spTgt spid="614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00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500" autoRev="1" fill="hold"/>
                                        <p:tgtEl>
                                          <p:spTgt spid="614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00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3" dur="500" autoRev="1" fill="hold"/>
                                        <p:tgtEl>
                                          <p:spTgt spid="614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0" presetClass="emph" presetSubtype="0" fill="hold" nodeType="withEffect">
                                  <p:stCondLst>
                                    <p:cond delay="48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75" dur="500" autoRev="1" fill="hold"/>
                                        <p:tgtEl>
                                          <p:spTgt spid="614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00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6" dur="500" autoRev="1" fill="hold"/>
                                        <p:tgtEl>
                                          <p:spTgt spid="614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00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7" dur="500" autoRev="1" fill="hold"/>
                                        <p:tgtEl>
                                          <p:spTgt spid="614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0" presetClass="emph" presetSubtype="0" fill="hold" nodeType="withEffect">
                                  <p:stCondLst>
                                    <p:cond delay="48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79" dur="500" autoRev="1" fill="hold"/>
                                        <p:tgtEl>
                                          <p:spTgt spid="614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00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0" dur="500" autoRev="1" fill="hold"/>
                                        <p:tgtEl>
                                          <p:spTgt spid="614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00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500" autoRev="1" fill="hold"/>
                                        <p:tgtEl>
                                          <p:spTgt spid="614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9" presetClass="entr" presetSubtype="0" fill="hold" nodeType="withEffect">
                                  <p:stCondLst>
                                    <p:cond delay="52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1000"/>
                                        <p:tgtEl>
                                          <p:spTgt spid="61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ntr" presetSubtype="0" fill="hold" nodeType="withEffect">
                                  <p:stCondLst>
                                    <p:cond delay="56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1000"/>
                                        <p:tgtEl>
                                          <p:spTgt spid="61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9" presetClass="entr" presetSubtype="0" fill="hold" nodeType="with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1000"/>
                                        <p:tgtEl>
                                          <p:spTgt spid="61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9" presetClass="entr" presetSubtype="0" fill="hold" nodeType="withEffect">
                                  <p:stCondLst>
                                    <p:cond delay="64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1000"/>
                                        <p:tgtEl>
                                          <p:spTgt spid="61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37" presetClass="exit" presetSubtype="0" fill="hold" nodeType="withEffect">
                                  <p:stCondLst>
                                    <p:cond delay="6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1000"/>
                                        <p:tgtEl>
                                          <p:spTgt spid="614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61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" decel="100000"/>
                                        <p:tgtEl>
                                          <p:spTgt spid="61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1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9" presetClass="entr" presetSubtype="0" fill="hold" nodeType="withEffect">
                                  <p:stCondLst>
                                    <p:cond delay="72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1000"/>
                                        <p:tgtEl>
                                          <p:spTgt spid="61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9" presetClass="entr" presetSubtype="0" fill="hold" nodeType="withEffect">
                                  <p:stCondLst>
                                    <p:cond delay="76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61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9" presetClass="entr" presetSubtype="0" fill="hold" nodeType="withEffect">
                                  <p:stCondLst>
                                    <p:cond delay="76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61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9" presetClass="entr" presetSubtype="0" fill="hold" nodeType="withEffect">
                                  <p:stCondLst>
                                    <p:cond delay="80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1000"/>
                                        <p:tgtEl>
                                          <p:spTgt spid="61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9" presetClass="entr" presetSubtype="0" fill="hold" nodeType="withEffect">
                                  <p:stCondLst>
                                    <p:cond delay="84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4" dur="1000"/>
                                        <p:tgtEl>
                                          <p:spTgt spid="61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9" presetClass="entr" presetSubtype="0" fill="hold" nodeType="withEffect">
                                  <p:stCondLst>
                                    <p:cond delay="88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1000"/>
                                        <p:tgtEl>
                                          <p:spTgt spid="61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9" presetClass="entr" presetSubtype="0" fill="hold" nodeType="withEffect">
                                  <p:stCondLst>
                                    <p:cond delay="92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1000"/>
                                        <p:tgtEl>
                                          <p:spTgt spid="61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37" presetClass="exit" presetSubtype="0" fill="hold" nodeType="withEffect">
                                  <p:stCondLst>
                                    <p:cond delay="9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1000"/>
                                        <p:tgtEl>
                                          <p:spTgt spid="614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61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decel="100000"/>
                                        <p:tgtEl>
                                          <p:spTgt spid="61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1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9" presetClass="entr" presetSubtype="0" fill="hold" nodeType="withEffect">
                                  <p:stCondLst>
                                    <p:cond delay="100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9" dur="1000"/>
                                        <p:tgtEl>
                                          <p:spTgt spid="61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9" presetClass="entr" presetSubtype="0" fill="hold" nodeType="withEffect">
                                  <p:stCondLst>
                                    <p:cond delay="1040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2" dur="1000"/>
                                        <p:tgtEl>
                                          <p:spTgt spid="61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0" presetClass="emph" presetSubtype="0" fill="hold" nodeType="withEffect">
                                  <p:stCondLst>
                                    <p:cond delay="104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34" dur="500" autoRev="1" fill="hold"/>
                                        <p:tgtEl>
                                          <p:spTgt spid="61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5" dur="500" autoRev="1" fill="hold"/>
                                        <p:tgtEl>
                                          <p:spTgt spid="61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6" dur="500" autoRev="1" fill="hold"/>
                                        <p:tgtEl>
                                          <p:spTgt spid="61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20" presetClass="emph" presetSubtype="0" fill="hold" nodeType="withEffect">
                                  <p:stCondLst>
                                    <p:cond delay="104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38" dur="500" autoRev="1" fill="hold"/>
                                        <p:tgtEl>
                                          <p:spTgt spid="614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9" dur="500" autoRev="1" fill="hold"/>
                                        <p:tgtEl>
                                          <p:spTgt spid="614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0" dur="500" autoRev="1" fill="hold"/>
                                        <p:tgtEl>
                                          <p:spTgt spid="614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20" presetClass="emph" presetSubtype="0" fill="hold" nodeType="withEffect">
                                  <p:stCondLst>
                                    <p:cond delay="104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42" dur="500" autoRev="1" fill="hold"/>
                                        <p:tgtEl>
                                          <p:spTgt spid="614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3" dur="500" autoRev="1" fill="hold"/>
                                        <p:tgtEl>
                                          <p:spTgt spid="614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4" dur="500" autoRev="1" fill="hold"/>
                                        <p:tgtEl>
                                          <p:spTgt spid="614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20" presetClass="emph" presetSubtype="0" fill="hold" nodeType="withEffect">
                                  <p:stCondLst>
                                    <p:cond delay="104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46" dur="500" autoRev="1" fill="hold"/>
                                        <p:tgtEl>
                                          <p:spTgt spid="614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7" dur="500" autoRev="1" fill="hold"/>
                                        <p:tgtEl>
                                          <p:spTgt spid="614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8" dur="500" autoRev="1" fill="hold"/>
                                        <p:tgtEl>
                                          <p:spTgt spid="614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9" presetClass="entr" presetSubtype="0" fill="hold" nodeType="withEffect">
                                  <p:stCondLst>
                                    <p:cond delay="1080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1000"/>
                                        <p:tgtEl>
                                          <p:spTgt spid="61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9" presetClass="entr" presetSubtype="0" fill="hold" nodeType="withEffect">
                                  <p:stCondLst>
                                    <p:cond delay="112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4" dur="1000"/>
                                        <p:tgtEl>
                                          <p:spTgt spid="61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9" presetClass="entr" presetSubtype="0" fill="hold" nodeType="withEffect">
                                  <p:stCondLst>
                                    <p:cond delay="1160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7" dur="1000"/>
                                        <p:tgtEl>
                                          <p:spTgt spid="61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37" presetClass="exit" presetSubtype="0" fill="hold" nodeType="withEffect">
                                  <p:stCondLst>
                                    <p:cond delay="12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1000"/>
                                        <p:tgtEl>
                                          <p:spTgt spid="614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/>
                                        <p:tgtEl>
                                          <p:spTgt spid="61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" decel="100000"/>
                                        <p:tgtEl>
                                          <p:spTgt spid="61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1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9" presetClass="entr" presetSubtype="0" fill="hold" nodeType="withEffect">
                                  <p:stCondLst>
                                    <p:cond delay="1240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6" dur="1000"/>
                                        <p:tgtEl>
                                          <p:spTgt spid="61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9" presetClass="entr" presetSubtype="0" fill="hold" nodeType="withEffect">
                                  <p:stCondLst>
                                    <p:cond delay="1280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9" dur="1000"/>
                                        <p:tgtEl>
                                          <p:spTgt spid="61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9" presetClass="entr" presetSubtype="0" fill="hold" nodeType="withEffect">
                                  <p:stCondLst>
                                    <p:cond delay="1320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2" dur="1000"/>
                                        <p:tgtEl>
                                          <p:spTgt spid="61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9" presetClass="entr" presetSubtype="0" fill="hold" nodeType="withEffect">
                                  <p:stCondLst>
                                    <p:cond delay="136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5" dur="1000"/>
                                        <p:tgtEl>
                                          <p:spTgt spid="61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9" presetClass="entr" presetSubtype="0" fill="hold" nodeType="withEffect">
                                  <p:stCondLst>
                                    <p:cond delay="1400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8" dur="1000"/>
                                        <p:tgtEl>
                                          <p:spTgt spid="61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9" presetClass="entr" presetSubtype="0" fill="hold" nodeType="withEffect">
                                  <p:stCondLst>
                                    <p:cond delay="1440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1" dur="1000"/>
                                        <p:tgtEl>
                                          <p:spTgt spid="61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9" presetClass="entr" presetSubtype="0" fill="hold" nodeType="withEffect">
                                  <p:stCondLst>
                                    <p:cond delay="1480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4" dur="1000"/>
                                        <p:tgtEl>
                                          <p:spTgt spid="61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9" presetClass="entr" presetSubtype="0" fill="hold" nodeType="withEffect">
                                  <p:stCondLst>
                                    <p:cond delay="1520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7" dur="1000"/>
                                        <p:tgtEl>
                                          <p:spTgt spid="61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9" presetClass="entr" presetSubtype="0" fill="hold" nodeType="withEffect">
                                  <p:stCondLst>
                                    <p:cond delay="1560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0" dur="1000"/>
                                        <p:tgtEl>
                                          <p:spTgt spid="61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9" presetClass="entr" presetSubtype="0" fill="hold" nodeType="withEffect">
                                  <p:stCondLst>
                                    <p:cond delay="1600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3" dur="1000"/>
                                        <p:tgtEl>
                                          <p:spTgt spid="61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20" presetClass="emph" presetSubtype="0" fill="hold" nodeType="withEffect">
                                  <p:stCondLst>
                                    <p:cond delay="160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95" dur="500" autoRev="1" fill="hold"/>
                                        <p:tgtEl>
                                          <p:spTgt spid="61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80008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6" dur="500" autoRev="1" fill="hold"/>
                                        <p:tgtEl>
                                          <p:spTgt spid="61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80008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7" dur="500" autoRev="1" fill="hold"/>
                                        <p:tgtEl>
                                          <p:spTgt spid="61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20" presetClass="emph" presetSubtype="0" fill="hold" nodeType="withEffect">
                                  <p:stCondLst>
                                    <p:cond delay="160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99" dur="500" autoRev="1" fill="hold"/>
                                        <p:tgtEl>
                                          <p:spTgt spid="614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80008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0" dur="500" autoRev="1" fill="hold"/>
                                        <p:tgtEl>
                                          <p:spTgt spid="614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80008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1" dur="500" autoRev="1" fill="hold"/>
                                        <p:tgtEl>
                                          <p:spTgt spid="614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20" presetClass="emph" presetSubtype="0" fill="hold" nodeType="withEffect">
                                  <p:stCondLst>
                                    <p:cond delay="160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203" dur="500" autoRev="1" fill="hold"/>
                                        <p:tgtEl>
                                          <p:spTgt spid="614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80008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4" dur="500" autoRev="1" fill="hold"/>
                                        <p:tgtEl>
                                          <p:spTgt spid="614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80008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5" dur="500" autoRev="1" fill="hold"/>
                                        <p:tgtEl>
                                          <p:spTgt spid="614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20" presetClass="emph" presetSubtype="0" fill="hold" nodeType="withEffect">
                                  <p:stCondLst>
                                    <p:cond delay="160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207" dur="500" autoRev="1" fill="hold"/>
                                        <p:tgtEl>
                                          <p:spTgt spid="614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80008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8" dur="500" autoRev="1" fill="hold"/>
                                        <p:tgtEl>
                                          <p:spTgt spid="614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80008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9" dur="500" autoRev="1" fill="hold"/>
                                        <p:tgtEl>
                                          <p:spTgt spid="614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9" presetClass="entr" presetSubtype="0" fill="hold" nodeType="withEffect">
                                  <p:stCondLst>
                                    <p:cond delay="1640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2" dur="1000"/>
                                        <p:tgtEl>
                                          <p:spTgt spid="61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9" presetClass="entr" presetSubtype="0" fill="hold" nodeType="withEffect">
                                  <p:stCondLst>
                                    <p:cond delay="1700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5" dur="1000"/>
                                        <p:tgtEl>
                                          <p:spTgt spid="61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9" presetClass="entr" presetSubtype="0" fill="hold" nodeType="withEffect">
                                  <p:stCondLst>
                                    <p:cond delay="174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8" dur="1000"/>
                                        <p:tgtEl>
                                          <p:spTgt spid="61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9" presetClass="entr" presetSubtype="0" fill="hold" nodeType="withEffect">
                                  <p:stCondLst>
                                    <p:cond delay="1780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1" dur="1000"/>
                                        <p:tgtEl>
                                          <p:spTgt spid="61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9" presetClass="entr" presetSubtype="0" fill="hold" nodeType="withEffect">
                                  <p:stCondLst>
                                    <p:cond delay="18200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4" dur="1000"/>
                                        <p:tgtEl>
                                          <p:spTgt spid="61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9" presetClass="entr" presetSubtype="0" fill="hold" nodeType="withEffect">
                                  <p:stCondLst>
                                    <p:cond delay="1860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7" dur="1000"/>
                                        <p:tgtEl>
                                          <p:spTgt spid="61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28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451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6" name="Group 2"/>
          <p:cNvGrpSpPr>
            <a:grpSpLocks/>
          </p:cNvGrpSpPr>
          <p:nvPr/>
        </p:nvGrpSpPr>
        <p:grpSpPr bwMode="auto">
          <a:xfrm>
            <a:off x="250825" y="476250"/>
            <a:ext cx="8605838" cy="4392613"/>
            <a:chOff x="158" y="300"/>
            <a:chExt cx="5421" cy="2767"/>
          </a:xfrm>
        </p:grpSpPr>
        <p:sp>
          <p:nvSpPr>
            <p:cNvPr id="47107" name="Line 3"/>
            <p:cNvSpPr>
              <a:spLocks noChangeShapeType="1"/>
            </p:cNvSpPr>
            <p:nvPr/>
          </p:nvSpPr>
          <p:spPr bwMode="auto">
            <a:xfrm>
              <a:off x="158" y="300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7108" name="Line 4"/>
            <p:cNvSpPr>
              <a:spLocks noChangeShapeType="1"/>
            </p:cNvSpPr>
            <p:nvPr/>
          </p:nvSpPr>
          <p:spPr bwMode="auto">
            <a:xfrm>
              <a:off x="181" y="1661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7109" name="Line 5"/>
            <p:cNvSpPr>
              <a:spLocks noChangeShapeType="1"/>
            </p:cNvSpPr>
            <p:nvPr/>
          </p:nvSpPr>
          <p:spPr bwMode="auto">
            <a:xfrm>
              <a:off x="158" y="3067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7110" name="Group 6"/>
          <p:cNvGrpSpPr>
            <a:grpSpLocks/>
          </p:cNvGrpSpPr>
          <p:nvPr/>
        </p:nvGrpSpPr>
        <p:grpSpPr bwMode="auto">
          <a:xfrm>
            <a:off x="1219200" y="2667000"/>
            <a:ext cx="3578225" cy="2187575"/>
            <a:chOff x="3483" y="1636"/>
            <a:chExt cx="2254" cy="1378"/>
          </a:xfrm>
        </p:grpSpPr>
        <p:sp>
          <p:nvSpPr>
            <p:cNvPr id="47111" name="Freeform 7"/>
            <p:cNvSpPr>
              <a:spLocks/>
            </p:cNvSpPr>
            <p:nvPr/>
          </p:nvSpPr>
          <p:spPr bwMode="auto">
            <a:xfrm>
              <a:off x="3483" y="1691"/>
              <a:ext cx="576" cy="1320"/>
            </a:xfrm>
            <a:custGeom>
              <a:avLst/>
              <a:gdLst>
                <a:gd name="T0" fmla="*/ 0 w 576"/>
                <a:gd name="T1" fmla="*/ 1320 h 1320"/>
                <a:gd name="T2" fmla="*/ 576 w 576"/>
                <a:gd name="T3" fmla="*/ 0 h 1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6" h="1320">
                  <a:moveTo>
                    <a:pt x="0" y="1320"/>
                  </a:moveTo>
                  <a:cubicBezTo>
                    <a:pt x="96" y="1100"/>
                    <a:pt x="456" y="275"/>
                    <a:pt x="576" y="0"/>
                  </a:cubicBezTo>
                </a:path>
              </a:pathLst>
            </a:custGeom>
            <a:noFill/>
            <a:ln w="1524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7112" name="Freeform 8"/>
            <p:cNvSpPr>
              <a:spLocks/>
            </p:cNvSpPr>
            <p:nvPr/>
          </p:nvSpPr>
          <p:spPr bwMode="auto">
            <a:xfrm>
              <a:off x="3895" y="1636"/>
              <a:ext cx="795" cy="1354"/>
            </a:xfrm>
            <a:custGeom>
              <a:avLst/>
              <a:gdLst>
                <a:gd name="T0" fmla="*/ 320 w 795"/>
                <a:gd name="T1" fmla="*/ 1354 h 1354"/>
                <a:gd name="T2" fmla="*/ 512 w 795"/>
                <a:gd name="T3" fmla="*/ 887 h 1354"/>
                <a:gd name="T4" fmla="*/ 759 w 795"/>
                <a:gd name="T5" fmla="*/ 315 h 1354"/>
                <a:gd name="T6" fmla="*/ 731 w 795"/>
                <a:gd name="T7" fmla="*/ 96 h 1354"/>
                <a:gd name="T8" fmla="*/ 539 w 795"/>
                <a:gd name="T9" fmla="*/ 59 h 1354"/>
                <a:gd name="T10" fmla="*/ 0 w 795"/>
                <a:gd name="T11" fmla="*/ 449 h 1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5" h="1354">
                  <a:moveTo>
                    <a:pt x="320" y="1354"/>
                  </a:moveTo>
                  <a:cubicBezTo>
                    <a:pt x="352" y="1276"/>
                    <a:pt x="439" y="1060"/>
                    <a:pt x="512" y="887"/>
                  </a:cubicBezTo>
                  <a:cubicBezTo>
                    <a:pt x="585" y="714"/>
                    <a:pt x="723" y="447"/>
                    <a:pt x="759" y="315"/>
                  </a:cubicBezTo>
                  <a:cubicBezTo>
                    <a:pt x="795" y="183"/>
                    <a:pt x="768" y="139"/>
                    <a:pt x="731" y="96"/>
                  </a:cubicBezTo>
                  <a:cubicBezTo>
                    <a:pt x="694" y="53"/>
                    <a:pt x="661" y="0"/>
                    <a:pt x="539" y="59"/>
                  </a:cubicBezTo>
                  <a:cubicBezTo>
                    <a:pt x="417" y="118"/>
                    <a:pt x="112" y="368"/>
                    <a:pt x="0" y="449"/>
                  </a:cubicBezTo>
                </a:path>
              </a:pathLst>
            </a:custGeom>
            <a:noFill/>
            <a:ln w="1524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7113" name="Freeform 9"/>
            <p:cNvSpPr>
              <a:spLocks/>
            </p:cNvSpPr>
            <p:nvPr/>
          </p:nvSpPr>
          <p:spPr bwMode="auto">
            <a:xfrm>
              <a:off x="4645" y="1638"/>
              <a:ext cx="1092" cy="1376"/>
            </a:xfrm>
            <a:custGeom>
              <a:avLst/>
              <a:gdLst>
                <a:gd name="T0" fmla="*/ 1092 w 1092"/>
                <a:gd name="T1" fmla="*/ 907 h 1376"/>
                <a:gd name="T2" fmla="*/ 608 w 1092"/>
                <a:gd name="T3" fmla="*/ 1301 h 1376"/>
                <a:gd name="T4" fmla="*/ 379 w 1092"/>
                <a:gd name="T5" fmla="*/ 1301 h 1376"/>
                <a:gd name="T6" fmla="*/ 471 w 1092"/>
                <a:gd name="T7" fmla="*/ 853 h 1376"/>
                <a:gd name="T8" fmla="*/ 727 w 1092"/>
                <a:gd name="T9" fmla="*/ 313 h 1376"/>
                <a:gd name="T10" fmla="*/ 699 w 1092"/>
                <a:gd name="T11" fmla="*/ 94 h 1376"/>
                <a:gd name="T12" fmla="*/ 507 w 1092"/>
                <a:gd name="T13" fmla="*/ 57 h 1376"/>
                <a:gd name="T14" fmla="*/ 0 w 1092"/>
                <a:gd name="T15" fmla="*/ 437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92" h="1376">
                  <a:moveTo>
                    <a:pt x="1092" y="907"/>
                  </a:moveTo>
                  <a:cubicBezTo>
                    <a:pt x="1011" y="973"/>
                    <a:pt x="727" y="1235"/>
                    <a:pt x="608" y="1301"/>
                  </a:cubicBezTo>
                  <a:cubicBezTo>
                    <a:pt x="489" y="1367"/>
                    <a:pt x="402" y="1376"/>
                    <a:pt x="379" y="1301"/>
                  </a:cubicBezTo>
                  <a:cubicBezTo>
                    <a:pt x="356" y="1226"/>
                    <a:pt x="413" y="1018"/>
                    <a:pt x="471" y="853"/>
                  </a:cubicBezTo>
                  <a:cubicBezTo>
                    <a:pt x="529" y="688"/>
                    <a:pt x="689" y="440"/>
                    <a:pt x="727" y="313"/>
                  </a:cubicBezTo>
                  <a:cubicBezTo>
                    <a:pt x="765" y="186"/>
                    <a:pt x="736" y="137"/>
                    <a:pt x="699" y="94"/>
                  </a:cubicBezTo>
                  <a:cubicBezTo>
                    <a:pt x="662" y="51"/>
                    <a:pt x="623" y="0"/>
                    <a:pt x="507" y="57"/>
                  </a:cubicBezTo>
                  <a:cubicBezTo>
                    <a:pt x="391" y="114"/>
                    <a:pt x="106" y="358"/>
                    <a:pt x="0" y="437"/>
                  </a:cubicBezTo>
                </a:path>
              </a:pathLst>
            </a:custGeom>
            <a:noFill/>
            <a:ln w="1524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7114" name="AutoShape 10"/>
            <p:cNvSpPr>
              <a:spLocks noChangeArrowheads="1"/>
            </p:cNvSpPr>
            <p:nvPr/>
          </p:nvSpPr>
          <p:spPr bwMode="auto">
            <a:xfrm>
              <a:off x="3878" y="2069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rgbClr val="000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7115" name="AutoShape 11"/>
            <p:cNvSpPr>
              <a:spLocks noChangeArrowheads="1"/>
            </p:cNvSpPr>
            <p:nvPr/>
          </p:nvSpPr>
          <p:spPr bwMode="auto">
            <a:xfrm>
              <a:off x="4014" y="1661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rgbClr val="000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7126" name="AutoShape 22"/>
          <p:cNvSpPr>
            <a:spLocks noChangeArrowheads="1"/>
          </p:cNvSpPr>
          <p:nvPr/>
        </p:nvSpPr>
        <p:spPr bwMode="auto">
          <a:xfrm>
            <a:off x="2971800" y="3200400"/>
            <a:ext cx="144463" cy="144463"/>
          </a:xfrm>
          <a:prstGeom prst="flowChartConnector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47127" name="Group 23"/>
          <p:cNvGrpSpPr>
            <a:grpSpLocks/>
          </p:cNvGrpSpPr>
          <p:nvPr/>
        </p:nvGrpSpPr>
        <p:grpSpPr bwMode="auto">
          <a:xfrm>
            <a:off x="4648200" y="2819400"/>
            <a:ext cx="2376488" cy="2001838"/>
            <a:chOff x="2133" y="1736"/>
            <a:chExt cx="1497" cy="1261"/>
          </a:xfrm>
        </p:grpSpPr>
        <p:sp>
          <p:nvSpPr>
            <p:cNvPr id="47128" name="Freeform 24"/>
            <p:cNvSpPr>
              <a:spLocks/>
            </p:cNvSpPr>
            <p:nvPr/>
          </p:nvSpPr>
          <p:spPr bwMode="auto">
            <a:xfrm>
              <a:off x="2133" y="1746"/>
              <a:ext cx="520" cy="1229"/>
            </a:xfrm>
            <a:custGeom>
              <a:avLst/>
              <a:gdLst>
                <a:gd name="T0" fmla="*/ 189 w 520"/>
                <a:gd name="T1" fmla="*/ 684 h 1229"/>
                <a:gd name="T2" fmla="*/ 339 w 520"/>
                <a:gd name="T3" fmla="*/ 618 h 1229"/>
                <a:gd name="T4" fmla="*/ 501 w 520"/>
                <a:gd name="T5" fmla="*/ 708 h 1229"/>
                <a:gd name="T6" fmla="*/ 453 w 520"/>
                <a:gd name="T7" fmla="*/ 1026 h 1229"/>
                <a:gd name="T8" fmla="*/ 201 w 520"/>
                <a:gd name="T9" fmla="*/ 1224 h 1229"/>
                <a:gd name="T10" fmla="*/ 3 w 520"/>
                <a:gd name="T11" fmla="*/ 1056 h 1229"/>
                <a:gd name="T12" fmla="*/ 185 w 520"/>
                <a:gd name="T13" fmla="*/ 615 h 1229"/>
                <a:gd name="T14" fmla="*/ 453 w 520"/>
                <a:gd name="T15" fmla="*/ 0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0" h="1229">
                  <a:moveTo>
                    <a:pt x="189" y="684"/>
                  </a:moveTo>
                  <a:cubicBezTo>
                    <a:pt x="214" y="673"/>
                    <a:pt x="287" y="614"/>
                    <a:pt x="339" y="618"/>
                  </a:cubicBezTo>
                  <a:cubicBezTo>
                    <a:pt x="391" y="622"/>
                    <a:pt x="482" y="640"/>
                    <a:pt x="501" y="708"/>
                  </a:cubicBezTo>
                  <a:cubicBezTo>
                    <a:pt x="520" y="776"/>
                    <a:pt x="503" y="940"/>
                    <a:pt x="453" y="1026"/>
                  </a:cubicBezTo>
                  <a:cubicBezTo>
                    <a:pt x="403" y="1112"/>
                    <a:pt x="276" y="1219"/>
                    <a:pt x="201" y="1224"/>
                  </a:cubicBezTo>
                  <a:cubicBezTo>
                    <a:pt x="126" y="1229"/>
                    <a:pt x="6" y="1157"/>
                    <a:pt x="3" y="1056"/>
                  </a:cubicBezTo>
                  <a:cubicBezTo>
                    <a:pt x="0" y="955"/>
                    <a:pt x="110" y="791"/>
                    <a:pt x="185" y="615"/>
                  </a:cubicBezTo>
                  <a:cubicBezTo>
                    <a:pt x="260" y="439"/>
                    <a:pt x="408" y="102"/>
                    <a:pt x="453" y="0"/>
                  </a:cubicBezTo>
                </a:path>
              </a:pathLst>
            </a:custGeom>
            <a:noFill/>
            <a:ln w="152400">
              <a:solidFill>
                <a:srgbClr val="00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7129" name="Freeform 25"/>
            <p:cNvSpPr>
              <a:spLocks/>
            </p:cNvSpPr>
            <p:nvPr/>
          </p:nvSpPr>
          <p:spPr bwMode="auto">
            <a:xfrm>
              <a:off x="2880" y="1736"/>
              <a:ext cx="750" cy="1261"/>
            </a:xfrm>
            <a:custGeom>
              <a:avLst/>
              <a:gdLst>
                <a:gd name="T0" fmla="*/ 750 w 750"/>
                <a:gd name="T1" fmla="*/ 832 h 1261"/>
                <a:gd name="T2" fmla="*/ 201 w 750"/>
                <a:gd name="T3" fmla="*/ 1224 h 1261"/>
                <a:gd name="T4" fmla="*/ 3 w 750"/>
                <a:gd name="T5" fmla="*/ 1056 h 1261"/>
                <a:gd name="T6" fmla="*/ 185 w 750"/>
                <a:gd name="T7" fmla="*/ 615 h 1261"/>
                <a:gd name="T8" fmla="*/ 453 w 750"/>
                <a:gd name="T9" fmla="*/ 0 h 1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0" h="1261">
                  <a:moveTo>
                    <a:pt x="750" y="832"/>
                  </a:moveTo>
                  <a:cubicBezTo>
                    <a:pt x="659" y="896"/>
                    <a:pt x="325" y="1187"/>
                    <a:pt x="201" y="1224"/>
                  </a:cubicBezTo>
                  <a:cubicBezTo>
                    <a:pt x="77" y="1261"/>
                    <a:pt x="6" y="1157"/>
                    <a:pt x="3" y="1056"/>
                  </a:cubicBezTo>
                  <a:cubicBezTo>
                    <a:pt x="0" y="955"/>
                    <a:pt x="110" y="791"/>
                    <a:pt x="185" y="615"/>
                  </a:cubicBezTo>
                  <a:cubicBezTo>
                    <a:pt x="260" y="439"/>
                    <a:pt x="408" y="102"/>
                    <a:pt x="453" y="0"/>
                  </a:cubicBezTo>
                </a:path>
              </a:pathLst>
            </a:custGeom>
            <a:noFill/>
            <a:ln w="152400">
              <a:solidFill>
                <a:srgbClr val="00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7130" name="Freeform 26"/>
            <p:cNvSpPr>
              <a:spLocks/>
            </p:cNvSpPr>
            <p:nvPr/>
          </p:nvSpPr>
          <p:spPr bwMode="auto">
            <a:xfrm>
              <a:off x="2520" y="2520"/>
              <a:ext cx="474" cy="348"/>
            </a:xfrm>
            <a:custGeom>
              <a:avLst/>
              <a:gdLst>
                <a:gd name="T0" fmla="*/ 474 w 474"/>
                <a:gd name="T1" fmla="*/ 0 h 348"/>
                <a:gd name="T2" fmla="*/ 0 w 474"/>
                <a:gd name="T3" fmla="*/ 348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74" h="348">
                  <a:moveTo>
                    <a:pt x="474" y="0"/>
                  </a:moveTo>
                  <a:cubicBezTo>
                    <a:pt x="395" y="58"/>
                    <a:pt x="99" y="276"/>
                    <a:pt x="0" y="348"/>
                  </a:cubicBezTo>
                </a:path>
              </a:pathLst>
            </a:custGeom>
            <a:noFill/>
            <a:ln w="152400">
              <a:solidFill>
                <a:srgbClr val="00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7131" name="AutoShape 27"/>
          <p:cNvSpPr>
            <a:spLocks noChangeArrowheads="1"/>
          </p:cNvSpPr>
          <p:nvPr/>
        </p:nvSpPr>
        <p:spPr bwMode="auto">
          <a:xfrm>
            <a:off x="5257800" y="2667000"/>
            <a:ext cx="144463" cy="144463"/>
          </a:xfrm>
          <a:prstGeom prst="flowChartConnector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132" name="AutoShape 28"/>
          <p:cNvSpPr>
            <a:spLocks noChangeArrowheads="1"/>
          </p:cNvSpPr>
          <p:nvPr/>
        </p:nvSpPr>
        <p:spPr bwMode="auto">
          <a:xfrm>
            <a:off x="6553200" y="2667000"/>
            <a:ext cx="144463" cy="144463"/>
          </a:xfrm>
          <a:prstGeom prst="flowChartConnector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133" name="AutoShape 29"/>
          <p:cNvSpPr>
            <a:spLocks noChangeArrowheads="1"/>
          </p:cNvSpPr>
          <p:nvPr/>
        </p:nvSpPr>
        <p:spPr bwMode="auto">
          <a:xfrm>
            <a:off x="5410200" y="4343400"/>
            <a:ext cx="144463" cy="144463"/>
          </a:xfrm>
          <a:prstGeom prst="flowChartConnector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47137" name="Picture 33" descr="book1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5800" y="533400"/>
            <a:ext cx="59372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138" name="Rectangle 34"/>
          <p:cNvSpPr>
            <a:spLocks noChangeArrowheads="1"/>
          </p:cNvSpPr>
          <p:nvPr/>
        </p:nvSpPr>
        <p:spPr bwMode="auto">
          <a:xfrm>
            <a:off x="8382000" y="6324600"/>
            <a:ext cx="609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SzPct val="75000"/>
              <a:buBlip>
                <a:blip r:embed="rId3"/>
              </a:buBlip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10500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10500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  <a:buFontTx/>
              <a:buNone/>
            </a:pPr>
            <a:r>
              <a:rPr kumimoji="0" lang="ru-RU" altLang="ru-RU" sz="2000" b="1">
                <a:solidFill>
                  <a:srgbClr val="000000"/>
                </a:solidFill>
              </a:rPr>
              <a:t>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31" name="Group 3"/>
          <p:cNvGrpSpPr>
            <a:grpSpLocks/>
          </p:cNvGrpSpPr>
          <p:nvPr/>
        </p:nvGrpSpPr>
        <p:grpSpPr bwMode="auto">
          <a:xfrm>
            <a:off x="250825" y="476250"/>
            <a:ext cx="8605838" cy="4392613"/>
            <a:chOff x="158" y="300"/>
            <a:chExt cx="5421" cy="2767"/>
          </a:xfrm>
        </p:grpSpPr>
        <p:sp>
          <p:nvSpPr>
            <p:cNvPr id="48132" name="Line 4"/>
            <p:cNvSpPr>
              <a:spLocks noChangeShapeType="1"/>
            </p:cNvSpPr>
            <p:nvPr/>
          </p:nvSpPr>
          <p:spPr bwMode="auto">
            <a:xfrm>
              <a:off x="158" y="300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8133" name="Line 5"/>
            <p:cNvSpPr>
              <a:spLocks noChangeShapeType="1"/>
            </p:cNvSpPr>
            <p:nvPr/>
          </p:nvSpPr>
          <p:spPr bwMode="auto">
            <a:xfrm>
              <a:off x="181" y="1661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8134" name="Line 6"/>
            <p:cNvSpPr>
              <a:spLocks noChangeShapeType="1"/>
            </p:cNvSpPr>
            <p:nvPr/>
          </p:nvSpPr>
          <p:spPr bwMode="auto">
            <a:xfrm>
              <a:off x="158" y="3067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8135" name="AutoShape 7"/>
          <p:cNvSpPr>
            <a:spLocks noChangeArrowheads="1"/>
          </p:cNvSpPr>
          <p:nvPr/>
        </p:nvSpPr>
        <p:spPr bwMode="auto">
          <a:xfrm>
            <a:off x="6096000" y="2667000"/>
            <a:ext cx="144463" cy="144463"/>
          </a:xfrm>
          <a:prstGeom prst="flowChartConnector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8138" name="AutoShape 10"/>
          <p:cNvSpPr>
            <a:spLocks noChangeArrowheads="1"/>
          </p:cNvSpPr>
          <p:nvPr/>
        </p:nvSpPr>
        <p:spPr bwMode="auto">
          <a:xfrm>
            <a:off x="4876800" y="2667000"/>
            <a:ext cx="144463" cy="144463"/>
          </a:xfrm>
          <a:prstGeom prst="flowChartConnector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48139" name="Group 11"/>
          <p:cNvGrpSpPr>
            <a:grpSpLocks/>
          </p:cNvGrpSpPr>
          <p:nvPr/>
        </p:nvGrpSpPr>
        <p:grpSpPr bwMode="auto">
          <a:xfrm>
            <a:off x="762000" y="2667000"/>
            <a:ext cx="3543300" cy="2232025"/>
            <a:chOff x="3148" y="1661"/>
            <a:chExt cx="2232" cy="1406"/>
          </a:xfrm>
        </p:grpSpPr>
        <p:sp>
          <p:nvSpPr>
            <p:cNvPr id="48140" name="Freeform 12"/>
            <p:cNvSpPr>
              <a:spLocks/>
            </p:cNvSpPr>
            <p:nvPr/>
          </p:nvSpPr>
          <p:spPr bwMode="auto">
            <a:xfrm>
              <a:off x="3868" y="1661"/>
              <a:ext cx="822" cy="1406"/>
            </a:xfrm>
            <a:custGeom>
              <a:avLst/>
              <a:gdLst>
                <a:gd name="T0" fmla="*/ 822 w 822"/>
                <a:gd name="T1" fmla="*/ 1038 h 1492"/>
                <a:gd name="T2" fmla="*/ 301 w 822"/>
                <a:gd name="T3" fmla="*/ 1431 h 1492"/>
                <a:gd name="T4" fmla="*/ 21 w 822"/>
                <a:gd name="T5" fmla="*/ 1402 h 1492"/>
                <a:gd name="T6" fmla="*/ 174 w 822"/>
                <a:gd name="T7" fmla="*/ 971 h 1492"/>
                <a:gd name="T8" fmla="*/ 601 w 822"/>
                <a:gd name="T9" fmla="*/ 0 h 1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2" h="1492">
                  <a:moveTo>
                    <a:pt x="822" y="1038"/>
                  </a:moveTo>
                  <a:cubicBezTo>
                    <a:pt x="735" y="1103"/>
                    <a:pt x="434" y="1370"/>
                    <a:pt x="301" y="1431"/>
                  </a:cubicBezTo>
                  <a:cubicBezTo>
                    <a:pt x="168" y="1492"/>
                    <a:pt x="42" y="1479"/>
                    <a:pt x="21" y="1402"/>
                  </a:cubicBezTo>
                  <a:cubicBezTo>
                    <a:pt x="0" y="1325"/>
                    <a:pt x="78" y="1204"/>
                    <a:pt x="174" y="971"/>
                  </a:cubicBezTo>
                  <a:cubicBezTo>
                    <a:pt x="271" y="737"/>
                    <a:pt x="512" y="202"/>
                    <a:pt x="601" y="0"/>
                  </a:cubicBezTo>
                </a:path>
              </a:pathLst>
            </a:custGeom>
            <a:noFill/>
            <a:ln w="152400">
              <a:solidFill>
                <a:srgbClr val="00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8141" name="Freeform 13"/>
            <p:cNvSpPr>
              <a:spLocks/>
            </p:cNvSpPr>
            <p:nvPr/>
          </p:nvSpPr>
          <p:spPr bwMode="auto">
            <a:xfrm>
              <a:off x="4558" y="1661"/>
              <a:ext cx="822" cy="1391"/>
            </a:xfrm>
            <a:custGeom>
              <a:avLst/>
              <a:gdLst>
                <a:gd name="T0" fmla="*/ 822 w 822"/>
                <a:gd name="T1" fmla="*/ 1038 h 1492"/>
                <a:gd name="T2" fmla="*/ 301 w 822"/>
                <a:gd name="T3" fmla="*/ 1431 h 1492"/>
                <a:gd name="T4" fmla="*/ 21 w 822"/>
                <a:gd name="T5" fmla="*/ 1402 h 1492"/>
                <a:gd name="T6" fmla="*/ 174 w 822"/>
                <a:gd name="T7" fmla="*/ 971 h 1492"/>
                <a:gd name="T8" fmla="*/ 601 w 822"/>
                <a:gd name="T9" fmla="*/ 0 h 1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2" h="1492">
                  <a:moveTo>
                    <a:pt x="822" y="1038"/>
                  </a:moveTo>
                  <a:cubicBezTo>
                    <a:pt x="735" y="1103"/>
                    <a:pt x="434" y="1370"/>
                    <a:pt x="301" y="1431"/>
                  </a:cubicBezTo>
                  <a:cubicBezTo>
                    <a:pt x="168" y="1492"/>
                    <a:pt x="42" y="1479"/>
                    <a:pt x="21" y="1402"/>
                  </a:cubicBezTo>
                  <a:cubicBezTo>
                    <a:pt x="0" y="1325"/>
                    <a:pt x="78" y="1204"/>
                    <a:pt x="174" y="971"/>
                  </a:cubicBezTo>
                  <a:cubicBezTo>
                    <a:pt x="271" y="737"/>
                    <a:pt x="512" y="202"/>
                    <a:pt x="601" y="0"/>
                  </a:cubicBezTo>
                </a:path>
              </a:pathLst>
            </a:custGeom>
            <a:noFill/>
            <a:ln w="152400">
              <a:solidFill>
                <a:srgbClr val="00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8142" name="Freeform 14"/>
            <p:cNvSpPr>
              <a:spLocks/>
            </p:cNvSpPr>
            <p:nvPr/>
          </p:nvSpPr>
          <p:spPr bwMode="auto">
            <a:xfrm>
              <a:off x="3148" y="1664"/>
              <a:ext cx="1313" cy="1330"/>
            </a:xfrm>
            <a:custGeom>
              <a:avLst/>
              <a:gdLst>
                <a:gd name="T0" fmla="*/ 27 w 1222"/>
                <a:gd name="T1" fmla="*/ 828 h 1284"/>
                <a:gd name="T2" fmla="*/ 27 w 1222"/>
                <a:gd name="T3" fmla="*/ 1055 h 1284"/>
                <a:gd name="T4" fmla="*/ 189 w 1222"/>
                <a:gd name="T5" fmla="*/ 1280 h 1284"/>
                <a:gd name="T6" fmla="*/ 537 w 1222"/>
                <a:gd name="T7" fmla="*/ 1033 h 1284"/>
                <a:gd name="T8" fmla="*/ 1222 w 1222"/>
                <a:gd name="T9" fmla="*/ 0 h 1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2" h="1284">
                  <a:moveTo>
                    <a:pt x="27" y="828"/>
                  </a:moveTo>
                  <a:cubicBezTo>
                    <a:pt x="15" y="907"/>
                    <a:pt x="0" y="980"/>
                    <a:pt x="27" y="1055"/>
                  </a:cubicBezTo>
                  <a:cubicBezTo>
                    <a:pt x="54" y="1130"/>
                    <a:pt x="104" y="1284"/>
                    <a:pt x="189" y="1280"/>
                  </a:cubicBezTo>
                  <a:cubicBezTo>
                    <a:pt x="274" y="1276"/>
                    <a:pt x="365" y="1246"/>
                    <a:pt x="537" y="1033"/>
                  </a:cubicBezTo>
                  <a:cubicBezTo>
                    <a:pt x="709" y="820"/>
                    <a:pt x="1079" y="215"/>
                    <a:pt x="1222" y="0"/>
                  </a:cubicBezTo>
                </a:path>
              </a:pathLst>
            </a:custGeom>
            <a:noFill/>
            <a:ln w="152400">
              <a:solidFill>
                <a:srgbClr val="00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8143" name="AutoShape 15"/>
            <p:cNvSpPr>
              <a:spLocks noChangeArrowheads="1"/>
            </p:cNvSpPr>
            <p:nvPr/>
          </p:nvSpPr>
          <p:spPr bwMode="auto">
            <a:xfrm>
              <a:off x="4370" y="1664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rgbClr val="00006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8144" name="AutoShape 16"/>
            <p:cNvSpPr>
              <a:spLocks noChangeArrowheads="1"/>
            </p:cNvSpPr>
            <p:nvPr/>
          </p:nvSpPr>
          <p:spPr bwMode="auto">
            <a:xfrm>
              <a:off x="5102" y="1661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rgbClr val="00006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8146" name="Group 18"/>
          <p:cNvGrpSpPr>
            <a:grpSpLocks/>
          </p:cNvGrpSpPr>
          <p:nvPr/>
        </p:nvGrpSpPr>
        <p:grpSpPr bwMode="auto">
          <a:xfrm>
            <a:off x="4191000" y="2819400"/>
            <a:ext cx="2376488" cy="2001838"/>
            <a:chOff x="2133" y="1736"/>
            <a:chExt cx="1497" cy="1261"/>
          </a:xfrm>
        </p:grpSpPr>
        <p:sp>
          <p:nvSpPr>
            <p:cNvPr id="48147" name="Freeform 19"/>
            <p:cNvSpPr>
              <a:spLocks/>
            </p:cNvSpPr>
            <p:nvPr/>
          </p:nvSpPr>
          <p:spPr bwMode="auto">
            <a:xfrm>
              <a:off x="2133" y="1746"/>
              <a:ext cx="520" cy="1229"/>
            </a:xfrm>
            <a:custGeom>
              <a:avLst/>
              <a:gdLst>
                <a:gd name="T0" fmla="*/ 189 w 520"/>
                <a:gd name="T1" fmla="*/ 684 h 1229"/>
                <a:gd name="T2" fmla="*/ 339 w 520"/>
                <a:gd name="T3" fmla="*/ 618 h 1229"/>
                <a:gd name="T4" fmla="*/ 501 w 520"/>
                <a:gd name="T5" fmla="*/ 708 h 1229"/>
                <a:gd name="T6" fmla="*/ 453 w 520"/>
                <a:gd name="T7" fmla="*/ 1026 h 1229"/>
                <a:gd name="T8" fmla="*/ 201 w 520"/>
                <a:gd name="T9" fmla="*/ 1224 h 1229"/>
                <a:gd name="T10" fmla="*/ 3 w 520"/>
                <a:gd name="T11" fmla="*/ 1056 h 1229"/>
                <a:gd name="T12" fmla="*/ 185 w 520"/>
                <a:gd name="T13" fmla="*/ 615 h 1229"/>
                <a:gd name="T14" fmla="*/ 453 w 520"/>
                <a:gd name="T15" fmla="*/ 0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0" h="1229">
                  <a:moveTo>
                    <a:pt x="189" y="684"/>
                  </a:moveTo>
                  <a:cubicBezTo>
                    <a:pt x="214" y="673"/>
                    <a:pt x="287" y="614"/>
                    <a:pt x="339" y="618"/>
                  </a:cubicBezTo>
                  <a:cubicBezTo>
                    <a:pt x="391" y="622"/>
                    <a:pt x="482" y="640"/>
                    <a:pt x="501" y="708"/>
                  </a:cubicBezTo>
                  <a:cubicBezTo>
                    <a:pt x="520" y="776"/>
                    <a:pt x="503" y="940"/>
                    <a:pt x="453" y="1026"/>
                  </a:cubicBezTo>
                  <a:cubicBezTo>
                    <a:pt x="403" y="1112"/>
                    <a:pt x="276" y="1219"/>
                    <a:pt x="201" y="1224"/>
                  </a:cubicBezTo>
                  <a:cubicBezTo>
                    <a:pt x="126" y="1229"/>
                    <a:pt x="6" y="1157"/>
                    <a:pt x="3" y="1056"/>
                  </a:cubicBezTo>
                  <a:cubicBezTo>
                    <a:pt x="0" y="955"/>
                    <a:pt x="110" y="791"/>
                    <a:pt x="185" y="615"/>
                  </a:cubicBezTo>
                  <a:cubicBezTo>
                    <a:pt x="260" y="439"/>
                    <a:pt x="408" y="102"/>
                    <a:pt x="453" y="0"/>
                  </a:cubicBezTo>
                </a:path>
              </a:pathLst>
            </a:custGeom>
            <a:noFill/>
            <a:ln w="1524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8148" name="Freeform 20"/>
            <p:cNvSpPr>
              <a:spLocks/>
            </p:cNvSpPr>
            <p:nvPr/>
          </p:nvSpPr>
          <p:spPr bwMode="auto">
            <a:xfrm>
              <a:off x="2880" y="1736"/>
              <a:ext cx="750" cy="1261"/>
            </a:xfrm>
            <a:custGeom>
              <a:avLst/>
              <a:gdLst>
                <a:gd name="T0" fmla="*/ 750 w 750"/>
                <a:gd name="T1" fmla="*/ 832 h 1261"/>
                <a:gd name="T2" fmla="*/ 201 w 750"/>
                <a:gd name="T3" fmla="*/ 1224 h 1261"/>
                <a:gd name="T4" fmla="*/ 3 w 750"/>
                <a:gd name="T5" fmla="*/ 1056 h 1261"/>
                <a:gd name="T6" fmla="*/ 185 w 750"/>
                <a:gd name="T7" fmla="*/ 615 h 1261"/>
                <a:gd name="T8" fmla="*/ 453 w 750"/>
                <a:gd name="T9" fmla="*/ 0 h 1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0" h="1261">
                  <a:moveTo>
                    <a:pt x="750" y="832"/>
                  </a:moveTo>
                  <a:cubicBezTo>
                    <a:pt x="659" y="896"/>
                    <a:pt x="325" y="1187"/>
                    <a:pt x="201" y="1224"/>
                  </a:cubicBezTo>
                  <a:cubicBezTo>
                    <a:pt x="77" y="1261"/>
                    <a:pt x="6" y="1157"/>
                    <a:pt x="3" y="1056"/>
                  </a:cubicBezTo>
                  <a:cubicBezTo>
                    <a:pt x="0" y="955"/>
                    <a:pt x="110" y="791"/>
                    <a:pt x="185" y="615"/>
                  </a:cubicBezTo>
                  <a:cubicBezTo>
                    <a:pt x="260" y="439"/>
                    <a:pt x="408" y="102"/>
                    <a:pt x="453" y="0"/>
                  </a:cubicBezTo>
                </a:path>
              </a:pathLst>
            </a:custGeom>
            <a:noFill/>
            <a:ln w="1524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8149" name="Freeform 21"/>
            <p:cNvSpPr>
              <a:spLocks/>
            </p:cNvSpPr>
            <p:nvPr/>
          </p:nvSpPr>
          <p:spPr bwMode="auto">
            <a:xfrm>
              <a:off x="2520" y="2520"/>
              <a:ext cx="474" cy="348"/>
            </a:xfrm>
            <a:custGeom>
              <a:avLst/>
              <a:gdLst>
                <a:gd name="T0" fmla="*/ 474 w 474"/>
                <a:gd name="T1" fmla="*/ 0 h 348"/>
                <a:gd name="T2" fmla="*/ 0 w 474"/>
                <a:gd name="T3" fmla="*/ 348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74" h="348">
                  <a:moveTo>
                    <a:pt x="474" y="0"/>
                  </a:moveTo>
                  <a:cubicBezTo>
                    <a:pt x="395" y="58"/>
                    <a:pt x="99" y="276"/>
                    <a:pt x="0" y="348"/>
                  </a:cubicBezTo>
                </a:path>
              </a:pathLst>
            </a:custGeom>
            <a:noFill/>
            <a:ln w="1524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8150" name="AutoShape 22"/>
          <p:cNvSpPr>
            <a:spLocks noChangeArrowheads="1"/>
          </p:cNvSpPr>
          <p:nvPr/>
        </p:nvSpPr>
        <p:spPr bwMode="auto">
          <a:xfrm>
            <a:off x="4953000" y="4343400"/>
            <a:ext cx="144463" cy="144463"/>
          </a:xfrm>
          <a:prstGeom prst="flowChartConnector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48151" name="Picture 23" descr="book1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5800" y="533400"/>
            <a:ext cx="59372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153" name="Rectangle 25"/>
          <p:cNvSpPr>
            <a:spLocks noChangeArrowheads="1"/>
          </p:cNvSpPr>
          <p:nvPr/>
        </p:nvSpPr>
        <p:spPr bwMode="auto">
          <a:xfrm>
            <a:off x="8382000" y="6324600"/>
            <a:ext cx="609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SzPct val="75000"/>
              <a:buBlip>
                <a:blip r:embed="rId3"/>
              </a:buBlip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10500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10500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  <a:buFontTx/>
              <a:buNone/>
            </a:pPr>
            <a:r>
              <a:rPr kumimoji="0" lang="ru-RU" altLang="ru-RU" sz="2000" b="1">
                <a:solidFill>
                  <a:srgbClr val="000000"/>
                </a:solidFill>
              </a:rPr>
              <a:t>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60" name="Picture 8" descr="a520_chandra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158" name="WordArt 6"/>
          <p:cNvSpPr>
            <a:spLocks noChangeArrowheads="1" noChangeShapeType="1" noTextEdit="1"/>
          </p:cNvSpPr>
          <p:nvPr/>
        </p:nvSpPr>
        <p:spPr bwMode="auto">
          <a:xfrm>
            <a:off x="838200" y="1295400"/>
            <a:ext cx="7391400" cy="3581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4400" b="1" i="1" kern="10">
                <a:solidFill>
                  <a:srgbClr val="FFFFFF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Century Schoolbook"/>
              </a:rPr>
              <a:t>Словарь</a:t>
            </a:r>
          </a:p>
        </p:txBody>
      </p:sp>
      <p:sp>
        <p:nvSpPr>
          <p:cNvPr id="49161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8382000" y="6324600"/>
            <a:ext cx="609600" cy="381000"/>
          </a:xfrm>
          <a:noFill/>
          <a:ln/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2000" b="1">
                <a:solidFill>
                  <a:srgbClr val="FFFFFF"/>
                </a:solidFill>
              </a:rPr>
              <a:t>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92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endParaRPr lang="ru-RU" altLang="ru-RU"/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3200"/>
            <a:ext cx="3886200" cy="1143000"/>
          </a:xfrm>
        </p:spPr>
        <p:txBody>
          <a:bodyPr/>
          <a:lstStyle/>
          <a:p>
            <a:r>
              <a:rPr lang="ru-RU" altLang="ru-RU" b="1" i="1">
                <a:solidFill>
                  <a:srgbClr val="003399"/>
                </a:solidFill>
                <a:latin typeface="Century Schoolbook" pitchFamily="18" charset="0"/>
              </a:rPr>
              <a:t>пл</a:t>
            </a:r>
            <a:r>
              <a:rPr lang="ru-RU" altLang="ru-RU" b="1" i="1">
                <a:solidFill>
                  <a:srgbClr val="990033"/>
                </a:solidFill>
                <a:latin typeface="Century Schoolbook" pitchFamily="18" charset="0"/>
              </a:rPr>
              <a:t>а</a:t>
            </a:r>
            <a:r>
              <a:rPr lang="ru-RU" altLang="ru-RU" b="1" i="1">
                <a:solidFill>
                  <a:srgbClr val="003399"/>
                </a:solidFill>
                <a:latin typeface="Century Schoolbook" pitchFamily="18" charset="0"/>
              </a:rPr>
              <a:t>нета</a:t>
            </a:r>
          </a:p>
        </p:txBody>
      </p:sp>
      <p:sp>
        <p:nvSpPr>
          <p:cNvPr id="67594" name="Line 10"/>
          <p:cNvSpPr>
            <a:spLocks noChangeShapeType="1"/>
          </p:cNvSpPr>
          <p:nvPr/>
        </p:nvSpPr>
        <p:spPr bwMode="auto">
          <a:xfrm flipH="1">
            <a:off x="2743200" y="2895600"/>
            <a:ext cx="152400" cy="3048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67595" name="Picture 11" descr="15444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6200" y="1828800"/>
            <a:ext cx="4791075" cy="394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97" name="Rectangle 13"/>
          <p:cNvSpPr>
            <a:spLocks noChangeArrowheads="1"/>
          </p:cNvSpPr>
          <p:nvPr/>
        </p:nvSpPr>
        <p:spPr bwMode="auto">
          <a:xfrm>
            <a:off x="8382000" y="6324600"/>
            <a:ext cx="609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SzPct val="75000"/>
              <a:buBlip>
                <a:blip r:embed="rId3"/>
              </a:buBlip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10500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10500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  <a:buFontTx/>
              <a:buNone/>
            </a:pPr>
            <a:r>
              <a:rPr kumimoji="0" lang="ru-RU" altLang="ru-RU" sz="2000" b="1">
                <a:solidFill>
                  <a:srgbClr val="000000"/>
                </a:solidFill>
              </a:rPr>
              <a:t>7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7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75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5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7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4" presetClass="entr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/>
      <p:bldP spid="67586" grpId="1"/>
      <p:bldP spid="6759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/>
          <a:lstStyle/>
          <a:p>
            <a:r>
              <a:rPr lang="ru-RU" altLang="ru-RU" b="1" i="1">
                <a:solidFill>
                  <a:srgbClr val="003399"/>
                </a:solidFill>
                <a:latin typeface="Century Schoolbook" pitchFamily="18" charset="0"/>
              </a:rPr>
              <a:t>инопл</a:t>
            </a:r>
            <a:r>
              <a:rPr lang="ru-RU" altLang="ru-RU" b="1" i="1">
                <a:solidFill>
                  <a:srgbClr val="990033"/>
                </a:solidFill>
                <a:latin typeface="Century Schoolbook" pitchFamily="18" charset="0"/>
              </a:rPr>
              <a:t>а</a:t>
            </a:r>
            <a:r>
              <a:rPr lang="ru-RU" altLang="ru-RU" b="1" i="1">
                <a:solidFill>
                  <a:srgbClr val="003399"/>
                </a:solidFill>
                <a:latin typeface="Century Schoolbook" pitchFamily="18" charset="0"/>
              </a:rPr>
              <a:t>нетянин</a:t>
            </a:r>
            <a:r>
              <a:rPr lang="ru-RU" altLang="ru-RU" b="1">
                <a:solidFill>
                  <a:srgbClr val="003399"/>
                </a:solidFill>
              </a:rPr>
              <a:t/>
            </a:r>
            <a:br>
              <a:rPr lang="ru-RU" altLang="ru-RU" b="1">
                <a:solidFill>
                  <a:srgbClr val="003399"/>
                </a:solidFill>
              </a:rPr>
            </a:br>
            <a:r>
              <a:rPr lang="ru-RU" altLang="ru-RU" b="1">
                <a:solidFill>
                  <a:srgbClr val="003399"/>
                </a:solidFill>
              </a:rPr>
              <a:t/>
            </a:r>
            <a:br>
              <a:rPr lang="ru-RU" altLang="ru-RU" b="1">
                <a:solidFill>
                  <a:srgbClr val="003399"/>
                </a:solidFill>
              </a:rPr>
            </a:br>
            <a:r>
              <a:rPr lang="ru-RU" altLang="ru-RU" b="1">
                <a:solidFill>
                  <a:srgbClr val="003399"/>
                </a:solidFill>
              </a:rPr>
              <a:t/>
            </a:r>
            <a:br>
              <a:rPr lang="ru-RU" altLang="ru-RU" b="1">
                <a:solidFill>
                  <a:srgbClr val="003399"/>
                </a:solidFill>
              </a:rPr>
            </a:br>
            <a:r>
              <a:rPr lang="ru-RU" altLang="ru-RU" b="1">
                <a:solidFill>
                  <a:srgbClr val="003399"/>
                </a:solidFill>
              </a:rPr>
              <a:t>       </a:t>
            </a:r>
            <a:br>
              <a:rPr lang="ru-RU" altLang="ru-RU" b="1">
                <a:solidFill>
                  <a:srgbClr val="003399"/>
                </a:solidFill>
              </a:rPr>
            </a:br>
            <a:r>
              <a:rPr lang="ru-RU" altLang="ru-RU" b="1">
                <a:solidFill>
                  <a:srgbClr val="003399"/>
                </a:solidFill>
              </a:rPr>
              <a:t/>
            </a:r>
            <a:br>
              <a:rPr lang="ru-RU" altLang="ru-RU" b="1">
                <a:solidFill>
                  <a:srgbClr val="003399"/>
                </a:solidFill>
              </a:rPr>
            </a:br>
            <a:r>
              <a:rPr lang="ru-RU" altLang="ru-RU" b="1">
                <a:solidFill>
                  <a:srgbClr val="003399"/>
                </a:solidFill>
              </a:rPr>
              <a:t>  </a:t>
            </a:r>
          </a:p>
        </p:txBody>
      </p:sp>
      <p:sp>
        <p:nvSpPr>
          <p:cNvPr id="50186" name="Line 10"/>
          <p:cNvSpPr>
            <a:spLocks noChangeShapeType="1"/>
          </p:cNvSpPr>
          <p:nvPr/>
        </p:nvSpPr>
        <p:spPr bwMode="auto">
          <a:xfrm flipH="1">
            <a:off x="5791200" y="1295400"/>
            <a:ext cx="152400" cy="3048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50187" name="Picture 11" descr="579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1200" y="2667000"/>
            <a:ext cx="5029200" cy="340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8" name="Line 12"/>
          <p:cNvSpPr>
            <a:spLocks noChangeShapeType="1"/>
          </p:cNvSpPr>
          <p:nvPr/>
        </p:nvSpPr>
        <p:spPr bwMode="auto">
          <a:xfrm>
            <a:off x="6248400" y="2057400"/>
            <a:ext cx="381000" cy="0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0190" name="Line 14"/>
          <p:cNvSpPr>
            <a:spLocks noChangeShapeType="1"/>
          </p:cNvSpPr>
          <p:nvPr/>
        </p:nvSpPr>
        <p:spPr bwMode="auto">
          <a:xfrm>
            <a:off x="2819400" y="2057400"/>
            <a:ext cx="381000" cy="0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0191" name="Rectangle 15"/>
          <p:cNvSpPr>
            <a:spLocks noChangeArrowheads="1"/>
          </p:cNvSpPr>
          <p:nvPr/>
        </p:nvSpPr>
        <p:spPr bwMode="auto">
          <a:xfrm>
            <a:off x="8382000" y="6324600"/>
            <a:ext cx="609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SzPct val="75000"/>
              <a:buBlip>
                <a:blip r:embed="rId3"/>
              </a:buBlip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10500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10500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  <a:buFontTx/>
              <a:buNone/>
            </a:pPr>
            <a:r>
              <a:rPr kumimoji="0" lang="ru-RU" altLang="ru-RU" sz="2000" b="1">
                <a:solidFill>
                  <a:srgbClr val="000000"/>
                </a:solidFill>
              </a:rPr>
              <a:t>6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0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0" grpId="0"/>
      <p:bldP spid="5018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838200"/>
            <a:ext cx="8229600" cy="1143000"/>
          </a:xfrm>
        </p:spPr>
        <p:txBody>
          <a:bodyPr/>
          <a:lstStyle/>
          <a:p>
            <a:r>
              <a:rPr lang="ru-RU" altLang="ru-RU" b="1" i="1">
                <a:solidFill>
                  <a:srgbClr val="003399"/>
                </a:solidFill>
                <a:latin typeface="Century Schoolbook" pitchFamily="18" charset="0"/>
              </a:rPr>
              <a:t>косм</a:t>
            </a:r>
            <a:r>
              <a:rPr lang="ru-RU" altLang="ru-RU" b="1" i="1">
                <a:solidFill>
                  <a:srgbClr val="990033"/>
                </a:solidFill>
                <a:latin typeface="Century Schoolbook" pitchFamily="18" charset="0"/>
              </a:rPr>
              <a:t>о</a:t>
            </a:r>
            <a:r>
              <a:rPr lang="ru-RU" altLang="ru-RU" b="1" i="1">
                <a:solidFill>
                  <a:srgbClr val="003399"/>
                </a:solidFill>
                <a:latin typeface="Century Schoolbook" pitchFamily="18" charset="0"/>
              </a:rPr>
              <a:t>с</a:t>
            </a:r>
          </a:p>
        </p:txBody>
      </p:sp>
      <p:sp>
        <p:nvSpPr>
          <p:cNvPr id="6656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525963"/>
          </a:xfrm>
        </p:spPr>
        <p:txBody>
          <a:bodyPr/>
          <a:lstStyle/>
          <a:p>
            <a:endParaRPr lang="ru-RU" altLang="ru-RU"/>
          </a:p>
        </p:txBody>
      </p:sp>
      <p:sp>
        <p:nvSpPr>
          <p:cNvPr id="66568" name="Line 8"/>
          <p:cNvSpPr>
            <a:spLocks noChangeShapeType="1"/>
          </p:cNvSpPr>
          <p:nvPr/>
        </p:nvSpPr>
        <p:spPr bwMode="auto">
          <a:xfrm flipH="1">
            <a:off x="4267200" y="990600"/>
            <a:ext cx="152400" cy="3048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66569" name="Picture 9" descr="Infant%20Stars%20in%20the%20Milky%20Way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0200" y="1981200"/>
            <a:ext cx="6019800" cy="451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570" name="Rectangle 10"/>
          <p:cNvSpPr>
            <a:spLocks noChangeArrowheads="1"/>
          </p:cNvSpPr>
          <p:nvPr/>
        </p:nvSpPr>
        <p:spPr bwMode="auto">
          <a:xfrm>
            <a:off x="8382000" y="6324600"/>
            <a:ext cx="609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SzPct val="75000"/>
              <a:buBlip>
                <a:blip r:embed="rId3"/>
              </a:buBlip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10500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10500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  <a:buFontTx/>
              <a:buNone/>
            </a:pPr>
            <a:r>
              <a:rPr kumimoji="0" lang="ru-RU" altLang="ru-RU" sz="2000" b="1">
                <a:solidFill>
                  <a:srgbClr val="000000"/>
                </a:solidFill>
              </a:rPr>
              <a:t>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6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4" presetClass="entr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65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6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/>
      <p:bldP spid="66562" grpId="1"/>
      <p:bldP spid="6656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525963"/>
          </a:xfrm>
        </p:spPr>
        <p:txBody>
          <a:bodyPr/>
          <a:lstStyle/>
          <a:p>
            <a:endParaRPr lang="ru-RU" altLang="ru-RU"/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67000"/>
            <a:ext cx="3200400" cy="1143000"/>
          </a:xfrm>
        </p:spPr>
        <p:txBody>
          <a:bodyPr/>
          <a:lstStyle/>
          <a:p>
            <a:r>
              <a:rPr lang="ru-RU" altLang="ru-RU" b="1" i="1">
                <a:solidFill>
                  <a:srgbClr val="003399"/>
                </a:solidFill>
                <a:latin typeface="Century Schoolbook" pitchFamily="18" charset="0"/>
              </a:rPr>
              <a:t>к</a:t>
            </a:r>
            <a:r>
              <a:rPr lang="ru-RU" altLang="ru-RU" b="1" i="1">
                <a:solidFill>
                  <a:srgbClr val="990033"/>
                </a:solidFill>
                <a:latin typeface="Century Schoolbook" pitchFamily="18" charset="0"/>
              </a:rPr>
              <a:t>о</a:t>
            </a:r>
            <a:r>
              <a:rPr lang="ru-RU" altLang="ru-RU" b="1" i="1">
                <a:solidFill>
                  <a:srgbClr val="003399"/>
                </a:solidFill>
                <a:latin typeface="Century Schoolbook" pitchFamily="18" charset="0"/>
              </a:rPr>
              <a:t>рабль</a:t>
            </a:r>
          </a:p>
        </p:txBody>
      </p:sp>
      <p:sp>
        <p:nvSpPr>
          <p:cNvPr id="68615" name="Line 7"/>
          <p:cNvSpPr>
            <a:spLocks noChangeShapeType="1"/>
          </p:cNvSpPr>
          <p:nvPr/>
        </p:nvSpPr>
        <p:spPr bwMode="auto">
          <a:xfrm flipH="1">
            <a:off x="2057400" y="2819400"/>
            <a:ext cx="152400" cy="3048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8616" name="Line 8"/>
          <p:cNvSpPr>
            <a:spLocks noChangeShapeType="1"/>
          </p:cNvSpPr>
          <p:nvPr/>
        </p:nvSpPr>
        <p:spPr bwMode="auto">
          <a:xfrm>
            <a:off x="2209800" y="3505200"/>
            <a:ext cx="609600" cy="0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68617" name="Picture 9" descr="1200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1524000"/>
            <a:ext cx="5486400" cy="42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8" name="Rectangle 10"/>
          <p:cNvSpPr>
            <a:spLocks noChangeArrowheads="1"/>
          </p:cNvSpPr>
          <p:nvPr/>
        </p:nvSpPr>
        <p:spPr bwMode="auto">
          <a:xfrm>
            <a:off x="8382000" y="6324600"/>
            <a:ext cx="609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SzPct val="75000"/>
              <a:buBlip>
                <a:blip r:embed="rId3"/>
              </a:buBlip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10500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10500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SzPct val="105000"/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  <a:buFontTx/>
              <a:buNone/>
            </a:pPr>
            <a:r>
              <a:rPr kumimoji="0" lang="ru-RU" altLang="ru-RU" sz="2000" b="1">
                <a:solidFill>
                  <a:srgbClr val="000000"/>
                </a:solidFill>
              </a:rPr>
              <a:t>9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68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86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86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8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8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/>
      <p:bldP spid="68615" grpId="0" animBg="1"/>
      <p:bldP spid="68616" grpId="0" animBg="1"/>
    </p:bldLst>
  </p:timing>
</p:sld>
</file>

<file path=ppt/theme/theme1.xml><?xml version="1.0" encoding="utf-8"?>
<a:theme xmlns:a="http://schemas.openxmlformats.org/drawingml/2006/main" name="Company Meeting">
  <a:themeElements>
    <a:clrScheme name="Company Meeting 5">
      <a:dk1>
        <a:srgbClr val="000000"/>
      </a:dk1>
      <a:lt1>
        <a:srgbClr val="FFFFFF"/>
      </a:lt1>
      <a:dk2>
        <a:srgbClr val="404176"/>
      </a:dk2>
      <a:lt2>
        <a:srgbClr val="969696"/>
      </a:lt2>
      <a:accent1>
        <a:srgbClr val="B4CD81"/>
      </a:accent1>
      <a:accent2>
        <a:srgbClr val="717EB5"/>
      </a:accent2>
      <a:accent3>
        <a:srgbClr val="FFFFFF"/>
      </a:accent3>
      <a:accent4>
        <a:srgbClr val="000000"/>
      </a:accent4>
      <a:accent5>
        <a:srgbClr val="D6E3C1"/>
      </a:accent5>
      <a:accent6>
        <a:srgbClr val="6672A4"/>
      </a:accent6>
      <a:hlink>
        <a:srgbClr val="D793C2"/>
      </a:hlink>
      <a:folHlink>
        <a:srgbClr val="826799"/>
      </a:folHlink>
    </a:clrScheme>
    <a:fontScheme name="Company Meeting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ompany Meeting 1">
        <a:dk1>
          <a:srgbClr val="8383AD"/>
        </a:dk1>
        <a:lt1>
          <a:srgbClr val="FEFED6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EFEE8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pany Meeting 2">
        <a:dk1>
          <a:srgbClr val="8383AD"/>
        </a:dk1>
        <a:lt1>
          <a:srgbClr val="FFFFFF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FFFFF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pany Meeting 3">
        <a:dk1>
          <a:srgbClr val="4D4D4D"/>
        </a:dk1>
        <a:lt1>
          <a:srgbClr val="FFFFFF"/>
        </a:lt1>
        <a:dk2>
          <a:srgbClr val="000000"/>
        </a:dk2>
        <a:lt2>
          <a:srgbClr val="969696"/>
        </a:lt2>
        <a:accent1>
          <a:srgbClr val="DDDDDD"/>
        </a:accent1>
        <a:accent2>
          <a:srgbClr val="5F5F5F"/>
        </a:accent2>
        <a:accent3>
          <a:srgbClr val="FFFFFF"/>
        </a:accent3>
        <a:accent4>
          <a:srgbClr val="404040"/>
        </a:accent4>
        <a:accent5>
          <a:srgbClr val="EBEBEB"/>
        </a:accent5>
        <a:accent6>
          <a:srgbClr val="555555"/>
        </a:accent6>
        <a:hlink>
          <a:srgbClr val="C0C0C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pany Meeting 4">
        <a:dk1>
          <a:srgbClr val="424262"/>
        </a:dk1>
        <a:lt1>
          <a:srgbClr val="FFFFFF"/>
        </a:lt1>
        <a:dk2>
          <a:srgbClr val="22659C"/>
        </a:dk2>
        <a:lt2>
          <a:srgbClr val="A4AEC2"/>
        </a:lt2>
        <a:accent1>
          <a:srgbClr val="B1C7E7"/>
        </a:accent1>
        <a:accent2>
          <a:srgbClr val="494983"/>
        </a:accent2>
        <a:accent3>
          <a:srgbClr val="FFFFFF"/>
        </a:accent3>
        <a:accent4>
          <a:srgbClr val="373753"/>
        </a:accent4>
        <a:accent5>
          <a:srgbClr val="D5E0F1"/>
        </a:accent5>
        <a:accent6>
          <a:srgbClr val="414176"/>
        </a:accent6>
        <a:hlink>
          <a:srgbClr val="6EADC4"/>
        </a:hlink>
        <a:folHlink>
          <a:srgbClr val="3E688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pany Meeting 5">
        <a:dk1>
          <a:srgbClr val="000000"/>
        </a:dk1>
        <a:lt1>
          <a:srgbClr val="FFFFFF"/>
        </a:lt1>
        <a:dk2>
          <a:srgbClr val="404176"/>
        </a:dk2>
        <a:lt2>
          <a:srgbClr val="969696"/>
        </a:lt2>
        <a:accent1>
          <a:srgbClr val="B4CD81"/>
        </a:accent1>
        <a:accent2>
          <a:srgbClr val="717EB5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6672A4"/>
        </a:accent6>
        <a:hlink>
          <a:srgbClr val="D793C2"/>
        </a:hlink>
        <a:folHlink>
          <a:srgbClr val="8267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pany Meeting 6">
        <a:dk1>
          <a:srgbClr val="111111"/>
        </a:dk1>
        <a:lt1>
          <a:srgbClr val="FAF5D2"/>
        </a:lt1>
        <a:dk2>
          <a:srgbClr val="4D4D4D"/>
        </a:dk2>
        <a:lt2>
          <a:srgbClr val="D0C59E"/>
        </a:lt2>
        <a:accent1>
          <a:srgbClr val="BABE90"/>
        </a:accent1>
        <a:accent2>
          <a:srgbClr val="666699"/>
        </a:accent2>
        <a:accent3>
          <a:srgbClr val="B2B2B2"/>
        </a:accent3>
        <a:accent4>
          <a:srgbClr val="D6D1B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2025</TotalTime>
  <Words>328</Words>
  <Application>Microsoft Office PowerPoint</Application>
  <PresentationFormat>Экран (4:3)</PresentationFormat>
  <Paragraphs>85</Paragraphs>
  <Slides>29</Slides>
  <Notes>0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6" baseType="lpstr">
      <vt:lpstr>Arial</vt:lpstr>
      <vt:lpstr>Calibri</vt:lpstr>
      <vt:lpstr>Century Schoolbook</vt:lpstr>
      <vt:lpstr>Georgia</vt:lpstr>
      <vt:lpstr>Monotype Corsiva</vt:lpstr>
      <vt:lpstr>Times New Roman</vt:lpstr>
      <vt:lpstr>Company Meeting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планета</vt:lpstr>
      <vt:lpstr>инопланетянин              </vt:lpstr>
      <vt:lpstr>космос</vt:lpstr>
      <vt:lpstr>корабль</vt:lpstr>
      <vt:lpstr>Презентация PowerPoint</vt:lpstr>
      <vt:lpstr>Презентация PowerPoint</vt:lpstr>
      <vt:lpstr>Местоимение как часть речи</vt:lpstr>
      <vt:lpstr>Презентация PowerPoint</vt:lpstr>
      <vt:lpstr>Презентация PowerPoint</vt:lpstr>
      <vt:lpstr>Найдите местоимения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«Четвертое - лишнее» </vt:lpstr>
      <vt:lpstr>Презентация PowerPoint</vt:lpstr>
      <vt:lpstr>Презентация PowerPoint</vt:lpstr>
      <vt:lpstr>Я понял тему и теперь могу   самостоятельно выполнить любое задание.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АлЕнА</dc:creator>
  <cp:lastModifiedBy>Алёна</cp:lastModifiedBy>
  <cp:revision>136</cp:revision>
  <cp:lastPrinted>1601-01-01T00:00:00Z</cp:lastPrinted>
  <dcterms:created xsi:type="dcterms:W3CDTF">1601-01-01T00:00:00Z</dcterms:created>
  <dcterms:modified xsi:type="dcterms:W3CDTF">2016-09-25T15:03:58Z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