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56" r:id="rId3"/>
    <p:sldId id="288" r:id="rId4"/>
    <p:sldId id="257" r:id="rId5"/>
    <p:sldId id="258" r:id="rId6"/>
    <p:sldId id="259" r:id="rId7"/>
    <p:sldId id="260" r:id="rId8"/>
    <p:sldId id="267" r:id="rId9"/>
    <p:sldId id="270" r:id="rId10"/>
    <p:sldId id="276" r:id="rId11"/>
    <p:sldId id="277" r:id="rId12"/>
    <p:sldId id="290" r:id="rId13"/>
    <p:sldId id="280" r:id="rId14"/>
    <p:sldId id="281" r:id="rId15"/>
    <p:sldId id="29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ru-RU" smtClean="0"/>
              <a:t>Образец заголовка</a:t>
            </a:r>
            <a:endParaRPr kumimoji="0" lang="en-US"/>
          </a:p>
        </p:txBody>
      </p:sp>
      <p:sp>
        <p:nvSpPr>
          <p:cNvPr id="3" name="Подзаголовок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ru-RU" smtClean="0"/>
              <a:t>Образец подзаголовка</a:t>
            </a:r>
            <a:endParaRPr kumimoji="0" lang="en-US"/>
          </a:p>
        </p:txBody>
      </p:sp>
      <p:sp>
        <p:nvSpPr>
          <p:cNvPr id="4" name="Дата 3"/>
          <p:cNvSpPr>
            <a:spLocks noGrp="1"/>
          </p:cNvSpPr>
          <p:nvPr>
            <p:ph type="dt" sz="half" idx="10"/>
          </p:nvPr>
        </p:nvSpPr>
        <p:spPr/>
        <p:txBody>
          <a:bodyPr/>
          <a:lstStyle/>
          <a:p>
            <a:fld id="{94527F04-0490-4AC5-8FBE-31105006F1E6}" type="datetimeFigureOut">
              <a:rPr lang="ru-RU" smtClean="0"/>
              <a:pPr/>
              <a:t>26.09.2016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DD0609-3CB9-4F12-917B-D32867EC1A57}" type="slidenum">
              <a:rPr lang="ru-RU" smtClean="0"/>
              <a:pPr/>
              <a:t>‹#›</a:t>
            </a:fld>
            <a:endParaRPr lang="ru-RU"/>
          </a:p>
        </p:txBody>
      </p:sp>
      <p:sp>
        <p:nvSpPr>
          <p:cNvPr id="10" name="Прямоугольник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4527F04-0490-4AC5-8FBE-31105006F1E6}" type="datetimeFigureOut">
              <a:rPr lang="ru-RU" smtClean="0"/>
              <a:pPr/>
              <a:t>26.09.2016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9" name="Прямоугольник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Прямоугольник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Вертикальный заголовок 1"/>
          <p:cNvSpPr>
            <a:spLocks noGrp="1"/>
          </p:cNvSpPr>
          <p:nvPr>
            <p:ph type="title" orient="vert"/>
          </p:nvPr>
        </p:nvSpPr>
        <p:spPr>
          <a:xfrm>
            <a:off x="6781800" y="274640"/>
            <a:ext cx="19050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04800"/>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4527F04-0490-4AC5-8FBE-31105006F1E6}" type="datetimeFigureOut">
              <a:rPr lang="ru-RU" smtClean="0"/>
              <a:pPr/>
              <a:t>26.09.2016</a:t>
            </a:fld>
            <a:endParaRPr lang="ru-RU"/>
          </a:p>
        </p:txBody>
      </p:sp>
      <p:sp>
        <p:nvSpPr>
          <p:cNvPr id="5" name="Нижний колонтитул 4"/>
          <p:cNvSpPr>
            <a:spLocks noGrp="1"/>
          </p:cNvSpPr>
          <p:nvPr>
            <p:ph type="ftr" sz="quarter" idx="11"/>
          </p:nvPr>
        </p:nvSpPr>
        <p:spPr>
          <a:xfrm>
            <a:off x="2640597" y="6377459"/>
            <a:ext cx="3836404" cy="365125"/>
          </a:xfrm>
        </p:spPr>
        <p:txBody>
          <a:bodyPr/>
          <a:lstStyle/>
          <a:p>
            <a:endParaRPr lang="ru-RU"/>
          </a:p>
        </p:txBody>
      </p:sp>
      <p:sp>
        <p:nvSpPr>
          <p:cNvPr id="6" name="Номер слайда 5"/>
          <p:cNvSpPr>
            <a:spLocks noGrp="1"/>
          </p:cNvSpPr>
          <p:nvPr>
            <p:ph type="sldNum" sz="quarter" idx="12"/>
          </p:nvPr>
        </p:nvSpPr>
        <p:spPr/>
        <p:txBody>
          <a:bodyPr/>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94527F04-0490-4AC5-8FBE-31105006F1E6}" type="datetimeFigureOut">
              <a:rPr lang="ru-RU" smtClean="0"/>
              <a:pPr/>
              <a:t>26.09.2016</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D5DD0609-3CB9-4F12-917B-D32867EC1A57}"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4527F04-0490-4AC5-8FBE-31105006F1E6}" type="datetimeFigureOut">
              <a:rPr lang="ru-RU" smtClean="0"/>
              <a:pPr/>
              <a:t>26.09.2016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4527F04-0490-4AC5-8FBE-31105006F1E6}" type="datetimeFigureOut">
              <a:rPr lang="ru-RU" smtClean="0"/>
              <a:pPr/>
              <a:t>26.09.2016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5DD0609-3CB9-4F12-917B-D32867EC1A57}"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4527F04-0490-4AC5-8FBE-31105006F1E6}" type="datetimeFigureOut">
              <a:rPr lang="ru-RU" smtClean="0"/>
              <a:pPr/>
              <a:t>26.09.2016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4527F04-0490-4AC5-8FBE-31105006F1E6}" type="datetimeFigureOut">
              <a:rPr lang="ru-RU" smtClean="0"/>
              <a:pPr/>
              <a:t>26.09.2016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5DD0609-3CB9-4F12-917B-D32867EC1A57}"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4527F04-0490-4AC5-8FBE-31105006F1E6}" type="datetimeFigureOut">
              <a:rPr lang="ru-RU" smtClean="0"/>
              <a:pPr/>
              <a:t>26.09.2016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94527F04-0490-4AC5-8FBE-31105006F1E6}" type="datetimeFigureOut">
              <a:rPr lang="ru-RU" smtClean="0"/>
              <a:pPr/>
              <a:t>26.09.2016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4527F04-0490-4AC5-8FBE-31105006F1E6}" type="datetimeFigureOut">
              <a:rPr lang="ru-RU" smtClean="0"/>
              <a:pPr/>
              <a:t>26.09.2016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448"/>
            <a:ext cx="8229600" cy="1252728"/>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4527F04-0490-4AC5-8FBE-31105006F1E6}" type="datetimeFigureOut">
              <a:rPr lang="ru-RU" smtClean="0"/>
              <a:pPr/>
              <a:t>26.09.2016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94527F04-0490-4AC5-8FBE-31105006F1E6}" type="datetimeFigureOut">
              <a:rPr lang="ru-RU" smtClean="0"/>
              <a:pPr/>
              <a:t>26.09.2016</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4527F04-0490-4AC5-8FBE-31105006F1E6}" type="datetimeFigureOut">
              <a:rPr lang="ru-RU" smtClean="0"/>
              <a:pPr/>
              <a:t>26.09.2016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4527F04-0490-4AC5-8FBE-31105006F1E6}" type="datetimeFigureOut">
              <a:rPr lang="ru-RU" smtClean="0"/>
              <a:pPr/>
              <a:t>26.09.2016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Прямоугольник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4527F04-0490-4AC5-8FBE-31105006F1E6}" type="datetimeFigureOut">
              <a:rPr lang="ru-RU" smtClean="0"/>
              <a:pPr/>
              <a:t>26.09.2016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DD0609-3CB9-4F12-917B-D32867EC1A5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4527F04-0490-4AC5-8FBE-31105006F1E6}" type="datetimeFigureOut">
              <a:rPr lang="ru-RU" smtClean="0"/>
              <a:pPr/>
              <a:t>26.09.2016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4" name="Содержимое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Текст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6" name="Содержимое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4527F04-0490-4AC5-8FBE-31105006F1E6}" type="datetimeFigureOut">
              <a:rPr lang="ru-RU" smtClean="0"/>
              <a:pPr/>
              <a:t>26.09.2016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4527F04-0490-4AC5-8FBE-31105006F1E6}" type="datetimeFigureOut">
              <a:rPr lang="ru-RU" smtClean="0"/>
              <a:pPr/>
              <a:t>26.09.2016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4527F04-0490-4AC5-8FBE-31105006F1E6}" type="datetimeFigureOut">
              <a:rPr lang="ru-RU" smtClean="0"/>
              <a:pPr/>
              <a:t>26.09.2016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5DD0609-3CB9-4F12-917B-D32867EC1A57}" type="slidenum">
              <a:rPr lang="ru-RU" smtClean="0"/>
              <a:pPr/>
              <a:t>‹#›</a:t>
            </a:fld>
            <a:endParaRPr lang="ru-RU"/>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ru-RU" smtClean="0"/>
              <a:t>Образец заголовка</a:t>
            </a:r>
            <a:endParaRPr kumimoji="0" lang="en-US"/>
          </a:p>
        </p:txBody>
      </p:sp>
      <p:sp>
        <p:nvSpPr>
          <p:cNvPr id="3" name="Содержимое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Текст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4527F04-0490-4AC5-8FBE-31105006F1E6}" type="datetimeFigureOut">
              <a:rPr lang="ru-RU" smtClean="0"/>
              <a:pPr/>
              <a:t>26.09.2016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DD0609-3CB9-4F12-917B-D32867EC1A57}" type="slidenum">
              <a:rPr lang="ru-RU" smtClean="0"/>
              <a:pPr/>
              <a:t>‹#›</a:t>
            </a:fld>
            <a:endParaRPr lang="ru-RU"/>
          </a:p>
        </p:txBody>
      </p:sp>
      <p:sp>
        <p:nvSpPr>
          <p:cNvPr id="12" name="Прямоугольник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ru-RU" smtClean="0"/>
              <a:t>Вставка рисунка</a:t>
            </a:r>
            <a:endParaRPr kumimoji="0" lang="en-US" dirty="0"/>
          </a:p>
        </p:txBody>
      </p:sp>
      <p:sp>
        <p:nvSpPr>
          <p:cNvPr id="4" name="Текст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164592" y="1170432"/>
            <a:ext cx="2523744" cy="201168"/>
          </a:xfrm>
        </p:spPr>
        <p:txBody>
          <a:bodyPr/>
          <a:lstStyle/>
          <a:p>
            <a:fld id="{94527F04-0490-4AC5-8FBE-31105006F1E6}" type="datetimeFigureOut">
              <a:rPr lang="ru-RU" smtClean="0"/>
              <a:pPr/>
              <a:t>26.09.2016</a:t>
            </a:fld>
            <a:endParaRPr lang="ru-RU"/>
          </a:p>
        </p:txBody>
      </p:sp>
      <p:sp>
        <p:nvSpPr>
          <p:cNvPr id="11" name="Прямоугольник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Нижний колонтитул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ru-RU"/>
          </a:p>
        </p:txBody>
      </p:sp>
      <p:sp>
        <p:nvSpPr>
          <p:cNvPr id="7" name="Номер слайда 6"/>
          <p:cNvSpPr>
            <a:spLocks noGrp="1"/>
          </p:cNvSpPr>
          <p:nvPr>
            <p:ph type="sldNum" sz="quarter" idx="12"/>
          </p:nvPr>
        </p:nvSpPr>
        <p:spPr>
          <a:xfrm>
            <a:off x="8339328" y="1170432"/>
            <a:ext cx="733864" cy="201168"/>
          </a:xfrm>
        </p:spPr>
        <p:txBody>
          <a:bodyPr/>
          <a:lstStyle/>
          <a:p>
            <a:fld id="{D5DD0609-3CB9-4F12-917B-D32867EC1A5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Прямоугольник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Прямоугольник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4" name="Дата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94527F04-0490-4AC5-8FBE-31105006F1E6}" type="datetimeFigureOut">
              <a:rPr lang="ru-RU" smtClean="0"/>
              <a:pPr/>
              <a:t>26.09.2016</a:t>
            </a:fld>
            <a:endParaRPr lang="ru-RU"/>
          </a:p>
        </p:txBody>
      </p:sp>
      <p:sp>
        <p:nvSpPr>
          <p:cNvPr id="5" name="Нижний колонтитул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ru-RU"/>
          </a:p>
        </p:txBody>
      </p:sp>
      <p:sp>
        <p:nvSpPr>
          <p:cNvPr id="6" name="Номер слайда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D5DD0609-3CB9-4F12-917B-D32867EC1A5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ipe dir="r"/>
  </p:transition>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94527F04-0490-4AC5-8FBE-31105006F1E6}" type="datetimeFigureOut">
              <a:rPr lang="ru-RU" smtClean="0"/>
              <a:pPr/>
              <a:t>26.09.2016</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D5DD0609-3CB9-4F12-917B-D32867EC1A57}"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dir="r"/>
  </p:transition>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786050" y="6215082"/>
            <a:ext cx="3614750" cy="642918"/>
          </a:xfrm>
        </p:spPr>
        <p:txBody>
          <a:bodyPr/>
          <a:lstStyle/>
          <a:p>
            <a:r>
              <a:rPr lang="ru-RU" dirty="0" smtClean="0">
                <a:solidFill>
                  <a:schemeClr val="bg1"/>
                </a:solidFill>
              </a:rPr>
              <a:t>.</a:t>
            </a:r>
            <a:endParaRPr lang="ru-RU" dirty="0">
              <a:solidFill>
                <a:schemeClr val="bg1"/>
              </a:solidFill>
            </a:endParaRPr>
          </a:p>
        </p:txBody>
      </p:sp>
      <p:sp>
        <p:nvSpPr>
          <p:cNvPr id="5" name="Прямоугольник 4"/>
          <p:cNvSpPr/>
          <p:nvPr/>
        </p:nvSpPr>
        <p:spPr>
          <a:xfrm>
            <a:off x="285720" y="0"/>
            <a:ext cx="8429652" cy="923330"/>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Famous American Presidents</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Заголовок 5"/>
          <p:cNvSpPr>
            <a:spLocks noGrp="1"/>
          </p:cNvSpPr>
          <p:nvPr>
            <p:ph type="ctrTitle"/>
          </p:nvPr>
        </p:nvSpPr>
        <p:spPr/>
        <p:txBody>
          <a:bodyPr/>
          <a:lstStyle/>
          <a:p>
            <a:endParaRPr lang="ru-RU"/>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800" dirty="0" smtClean="0">
                <a:solidFill>
                  <a:schemeClr val="bg1"/>
                </a:solidFill>
              </a:rPr>
              <a:t>.</a:t>
            </a:r>
            <a:endParaRPr lang="ru-RU" sz="800" dirty="0">
              <a:solidFill>
                <a:schemeClr val="bg1"/>
              </a:solidFill>
            </a:endParaRPr>
          </a:p>
        </p:txBody>
      </p:sp>
      <p:sp>
        <p:nvSpPr>
          <p:cNvPr id="3" name="Содержимое 2"/>
          <p:cNvSpPr>
            <a:spLocks noGrp="1"/>
          </p:cNvSpPr>
          <p:nvPr>
            <p:ph idx="1"/>
          </p:nvPr>
        </p:nvSpPr>
        <p:spPr>
          <a:xfrm>
            <a:off x="785786" y="214290"/>
            <a:ext cx="7772400" cy="2717010"/>
          </a:xfrm>
        </p:spPr>
        <p:txBody>
          <a:bodyPr>
            <a:normAutofit fontScale="77500" lnSpcReduction="20000"/>
          </a:bodyPr>
          <a:lstStyle/>
          <a:p>
            <a:pPr>
              <a:buNone/>
            </a:pPr>
            <a:r>
              <a:rPr lang="ru-RU" sz="2800" dirty="0" smtClean="0"/>
              <a:t>         </a:t>
            </a:r>
            <a:r>
              <a:rPr lang="en-US" sz="2800" dirty="0" smtClean="0"/>
              <a:t>Roosevelt was the only US president elected to office four times and led his country through two of the greatest crises of the 20th century - the Great Depression and World War Two.</a:t>
            </a:r>
            <a:endParaRPr lang="ru-RU" sz="2800" dirty="0" smtClean="0"/>
          </a:p>
          <a:p>
            <a:pPr>
              <a:buNone/>
            </a:pPr>
            <a:r>
              <a:rPr lang="ru-RU" sz="2800" dirty="0" smtClean="0"/>
              <a:t>        </a:t>
            </a:r>
            <a:r>
              <a:rPr lang="en-US" sz="2800" dirty="0" smtClean="0"/>
              <a:t>Franklin Delano Roosevelt was born on 30 January 1882 at his family's estate in New York State. His father was a businessman. He attended Harvard and Columbia University Law School, but had little enthusiasm for the legal profession. In 1905, he married Eleanor Roosevelt, a distant cousin and niece of President Theodore Roosevelt. </a:t>
            </a:r>
            <a:endParaRPr lang="ru-RU" sz="2800" dirty="0" smtClean="0"/>
          </a:p>
          <a:p>
            <a:endParaRPr lang="ru-RU" dirty="0"/>
          </a:p>
        </p:txBody>
      </p:sp>
      <p:pic>
        <p:nvPicPr>
          <p:cNvPr id="59396" name="Picture 4" descr="F:\президенты\фотографии\Рузвельт\Franklin-Delano-Roosevelt-S.jpg"/>
          <p:cNvPicPr>
            <a:picLocks noChangeAspect="1" noChangeArrowheads="1"/>
          </p:cNvPicPr>
          <p:nvPr/>
        </p:nvPicPr>
        <p:blipFill>
          <a:blip r:embed="rId2" cstate="print"/>
          <a:srcRect/>
          <a:stretch>
            <a:fillRect/>
          </a:stretch>
        </p:blipFill>
        <p:spPr bwMode="auto">
          <a:xfrm>
            <a:off x="5715008" y="2857496"/>
            <a:ext cx="2857500" cy="3429000"/>
          </a:xfrm>
          <a:prstGeom prst="rect">
            <a:avLst/>
          </a:prstGeom>
          <a:noFill/>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800" dirty="0" smtClean="0">
                <a:solidFill>
                  <a:schemeClr val="bg1"/>
                </a:solidFill>
              </a:rPr>
              <a:t>.</a:t>
            </a:r>
            <a:endParaRPr lang="ru-RU" sz="800" dirty="0">
              <a:solidFill>
                <a:schemeClr val="bg1"/>
              </a:solidFill>
            </a:endParaRPr>
          </a:p>
        </p:txBody>
      </p:sp>
      <p:sp>
        <p:nvSpPr>
          <p:cNvPr id="4" name="Прямоугольник 3"/>
          <p:cNvSpPr/>
          <p:nvPr/>
        </p:nvSpPr>
        <p:spPr>
          <a:xfrm>
            <a:off x="1357290" y="4572008"/>
            <a:ext cx="5572296" cy="1569660"/>
          </a:xfrm>
          <a:prstGeom prst="rect">
            <a:avLst/>
          </a:prstGeom>
          <a:noFill/>
        </p:spPr>
        <p:txBody>
          <a:bodyPr wrap="none" lIns="91440" tIns="45720" rIns="91440" bIns="45720">
            <a:spAutoFit/>
          </a:bodyPr>
          <a:lstStyle/>
          <a:p>
            <a:pPr algn="ctr"/>
            <a:r>
              <a:rPr lang="ru-RU" sz="4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4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John F Kennedy</a:t>
            </a:r>
            <a:endParaRPr lang="ru-RU" sz="4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pPr algn="ctr"/>
            <a:r>
              <a:rPr lang="en-US" sz="4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ru-RU" sz="4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n-US" sz="4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(1917 - 1963)</a:t>
            </a:r>
            <a:endParaRPr lang="ru-RU" sz="4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53250" name="Picture 2" descr="F:\президенты\фотографии\кеннеди\57.jpg"/>
          <p:cNvPicPr>
            <a:picLocks noGrp="1" noChangeAspect="1" noChangeArrowheads="1"/>
          </p:cNvPicPr>
          <p:nvPr>
            <p:ph idx="1"/>
          </p:nvPr>
        </p:nvPicPr>
        <p:blipFill>
          <a:blip r:embed="rId2" cstate="print"/>
          <a:srcRect/>
          <a:stretch>
            <a:fillRect/>
          </a:stretch>
        </p:blipFill>
        <p:spPr bwMode="auto">
          <a:xfrm>
            <a:off x="4286248" y="642918"/>
            <a:ext cx="4619625" cy="3048000"/>
          </a:xfrm>
          <a:prstGeom prst="rect">
            <a:avLst/>
          </a:prstGeom>
          <a:noFill/>
        </p:spPr>
      </p:pic>
      <p:sp>
        <p:nvSpPr>
          <p:cNvPr id="5" name="Прямоугольник 4"/>
          <p:cNvSpPr/>
          <p:nvPr/>
        </p:nvSpPr>
        <p:spPr>
          <a:xfrm>
            <a:off x="571472" y="214291"/>
            <a:ext cx="3429024" cy="923330"/>
          </a:xfrm>
          <a:prstGeom prst="rect">
            <a:avLst/>
          </a:prstGeom>
        </p:spPr>
        <p:txBody>
          <a:bodyPr wrap="square">
            <a:spAutoFit/>
          </a:bodyPr>
          <a:lstStyle/>
          <a:p>
            <a:r>
              <a:rPr lang="ru-RU" b="1" i="1" dirty="0" smtClean="0">
                <a:solidFill>
                  <a:schemeClr val="bg2">
                    <a:lumMod val="60000"/>
                    <a:lumOff val="40000"/>
                  </a:schemeClr>
                </a:solidFill>
              </a:rPr>
              <a:t>«</a:t>
            </a:r>
            <a:r>
              <a:rPr lang="en-US" b="1" i="1" dirty="0" smtClean="0">
                <a:solidFill>
                  <a:schemeClr val="bg2">
                    <a:lumMod val="60000"/>
                    <a:lumOff val="40000"/>
                  </a:schemeClr>
                </a:solidFill>
              </a:rPr>
              <a:t>Ask not what your country can do for you, ask what you can do for your country.</a:t>
            </a:r>
            <a:r>
              <a:rPr lang="ru-RU" b="1" i="1" dirty="0" smtClean="0">
                <a:solidFill>
                  <a:schemeClr val="bg2">
                    <a:lumMod val="60000"/>
                    <a:lumOff val="40000"/>
                  </a:schemeClr>
                </a:solidFill>
              </a:rPr>
              <a:t>»</a:t>
            </a:r>
            <a:endParaRPr lang="ru-RU" b="1" i="1" dirty="0">
              <a:solidFill>
                <a:schemeClr val="bg2">
                  <a:lumMod val="60000"/>
                  <a:lumOff val="40000"/>
                </a:schemeClr>
              </a:solidFill>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800" dirty="0" smtClean="0">
                <a:solidFill>
                  <a:schemeClr val="bg1"/>
                </a:solidFill>
              </a:rPr>
              <a:t>.</a:t>
            </a:r>
            <a:endParaRPr lang="ru-RU" sz="800" dirty="0">
              <a:solidFill>
                <a:schemeClr val="bg1"/>
              </a:solidFill>
            </a:endParaRPr>
          </a:p>
        </p:txBody>
      </p:sp>
      <p:sp>
        <p:nvSpPr>
          <p:cNvPr id="4" name="Прямоугольник 3"/>
          <p:cNvSpPr/>
          <p:nvPr/>
        </p:nvSpPr>
        <p:spPr>
          <a:xfrm>
            <a:off x="2143108" y="5214950"/>
            <a:ext cx="5005089"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Barack Obama</a:t>
            </a:r>
            <a:endParaRPr lang="ru-RU"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62466" name="Picture 2" descr="F:\президенты\фотографии\Обама\barackobama.jpg"/>
          <p:cNvPicPr>
            <a:picLocks noGrp="1" noChangeAspect="1" noChangeArrowheads="1"/>
          </p:cNvPicPr>
          <p:nvPr>
            <p:ph idx="1"/>
          </p:nvPr>
        </p:nvPicPr>
        <p:blipFill>
          <a:blip r:embed="rId2" cstate="print"/>
          <a:srcRect/>
          <a:stretch>
            <a:fillRect/>
          </a:stretch>
        </p:blipFill>
        <p:spPr bwMode="auto">
          <a:xfrm>
            <a:off x="5357818" y="500042"/>
            <a:ext cx="3143250" cy="3924300"/>
          </a:xfrm>
          <a:prstGeom prst="rect">
            <a:avLst/>
          </a:prstGeom>
          <a:noFill/>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800" dirty="0" smtClean="0">
                <a:solidFill>
                  <a:schemeClr val="bg1"/>
                </a:solidFill>
              </a:rPr>
              <a:t>.</a:t>
            </a:r>
            <a:endParaRPr lang="ru-RU" sz="800" dirty="0">
              <a:solidFill>
                <a:schemeClr val="bg1"/>
              </a:solidFill>
            </a:endParaRPr>
          </a:p>
        </p:txBody>
      </p:sp>
      <p:sp>
        <p:nvSpPr>
          <p:cNvPr id="3" name="Содержимое 2"/>
          <p:cNvSpPr>
            <a:spLocks noGrp="1"/>
          </p:cNvSpPr>
          <p:nvPr>
            <p:ph idx="1"/>
          </p:nvPr>
        </p:nvSpPr>
        <p:spPr>
          <a:xfrm>
            <a:off x="642910" y="3357562"/>
            <a:ext cx="8043890" cy="2997998"/>
          </a:xfrm>
        </p:spPr>
        <p:txBody>
          <a:bodyPr>
            <a:normAutofit fontScale="62500" lnSpcReduction="20000"/>
          </a:bodyPr>
          <a:lstStyle/>
          <a:p>
            <a:pPr>
              <a:buNone/>
            </a:pPr>
            <a:r>
              <a:rPr lang="en-US" sz="3100" dirty="0" smtClean="0"/>
              <a:t>       Barack Obama was born in Honolulu, Hawaii, on August 4, 1961. </a:t>
            </a:r>
            <a:endParaRPr lang="ru-RU" sz="3100" dirty="0" smtClean="0"/>
          </a:p>
          <a:p>
            <a:pPr>
              <a:buNone/>
            </a:pPr>
            <a:r>
              <a:rPr lang="en-US" sz="3100" dirty="0" smtClean="0"/>
              <a:t>       He is full name is Barack Hussein Obama II. He is named after his father, Barack Obama, Senior. </a:t>
            </a:r>
            <a:endParaRPr lang="ru-RU" sz="3100" dirty="0" smtClean="0"/>
          </a:p>
          <a:p>
            <a:pPr>
              <a:buNone/>
            </a:pPr>
            <a:r>
              <a:rPr lang="en-US" sz="3100" dirty="0" smtClean="0"/>
              <a:t>       Obama is the 44th President of the United States. </a:t>
            </a:r>
            <a:endParaRPr lang="ru-RU" sz="3100" dirty="0" smtClean="0"/>
          </a:p>
          <a:p>
            <a:pPr>
              <a:buNone/>
            </a:pPr>
            <a:r>
              <a:rPr lang="en-US" sz="3100" dirty="0" smtClean="0"/>
              <a:t>        Barack Obama, Jr. is the current President of the United States.</a:t>
            </a:r>
            <a:endParaRPr lang="ru-RU" sz="3100" dirty="0" smtClean="0"/>
          </a:p>
          <a:p>
            <a:pPr>
              <a:buNone/>
            </a:pPr>
            <a:r>
              <a:rPr lang="en-US" sz="3100" dirty="0" smtClean="0"/>
              <a:t>        He is the first African American to become a U.S. President. </a:t>
            </a:r>
            <a:endParaRPr lang="ru-RU" sz="3100" dirty="0" smtClean="0"/>
          </a:p>
          <a:p>
            <a:pPr>
              <a:buNone/>
            </a:pPr>
            <a:r>
              <a:rPr lang="en-US" sz="3100" dirty="0" smtClean="0"/>
              <a:t>        His father was black and was born in Kenya, Africa, and his mother was white and was born in Kansas, U.S.A. </a:t>
            </a:r>
            <a:endParaRPr lang="ru-RU" sz="3100" dirty="0" smtClean="0"/>
          </a:p>
          <a:p>
            <a:pPr>
              <a:buNone/>
            </a:pPr>
            <a:r>
              <a:rPr lang="en-US" sz="3100" dirty="0" smtClean="0"/>
              <a:t>        </a:t>
            </a:r>
            <a:endParaRPr lang="ru-RU" sz="3100" dirty="0" smtClean="0"/>
          </a:p>
          <a:p>
            <a:endParaRPr lang="ru-RU" dirty="0"/>
          </a:p>
        </p:txBody>
      </p:sp>
      <p:pic>
        <p:nvPicPr>
          <p:cNvPr id="63491" name="Picture 3" descr="F:\президенты\фотографии\Обама\b40e48f4a1.jpg"/>
          <p:cNvPicPr>
            <a:picLocks noChangeAspect="1" noChangeArrowheads="1"/>
          </p:cNvPicPr>
          <p:nvPr/>
        </p:nvPicPr>
        <p:blipFill>
          <a:blip r:embed="rId2" cstate="print"/>
          <a:srcRect/>
          <a:stretch>
            <a:fillRect/>
          </a:stretch>
        </p:blipFill>
        <p:spPr bwMode="auto">
          <a:xfrm>
            <a:off x="1000100" y="285728"/>
            <a:ext cx="3714776" cy="2786082"/>
          </a:xfrm>
          <a:prstGeom prst="rect">
            <a:avLst/>
          </a:prstGeom>
          <a:noFill/>
        </p:spPr>
      </p:pic>
      <p:pic>
        <p:nvPicPr>
          <p:cNvPr id="63492" name="Picture 4" descr="F:\президенты\фотографии\Обама\barak-obama44.jpg"/>
          <p:cNvPicPr>
            <a:picLocks noChangeAspect="1" noChangeArrowheads="1"/>
          </p:cNvPicPr>
          <p:nvPr/>
        </p:nvPicPr>
        <p:blipFill>
          <a:blip r:embed="rId3" cstate="print"/>
          <a:srcRect/>
          <a:stretch>
            <a:fillRect/>
          </a:stretch>
        </p:blipFill>
        <p:spPr bwMode="auto">
          <a:xfrm>
            <a:off x="5643570" y="214290"/>
            <a:ext cx="3048000" cy="3048000"/>
          </a:xfrm>
          <a:prstGeom prst="rect">
            <a:avLst/>
          </a:prstGeom>
          <a:noFill/>
        </p:spPr>
      </p:pic>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We are proud of our country!</a:t>
            </a:r>
            <a:endParaRPr lang="ru-RU" dirty="0"/>
          </a:p>
        </p:txBody>
      </p:sp>
      <p:pic>
        <p:nvPicPr>
          <p:cNvPr id="1028" name="Picture 4"/>
          <p:cNvPicPr>
            <a:picLocks noChangeAspect="1" noChangeArrowheads="1"/>
          </p:cNvPicPr>
          <p:nvPr/>
        </p:nvPicPr>
        <p:blipFill>
          <a:blip r:embed="rId2"/>
          <a:srcRect/>
          <a:stretch>
            <a:fillRect/>
          </a:stretch>
        </p:blipFill>
        <p:spPr bwMode="auto">
          <a:xfrm>
            <a:off x="714348" y="3500438"/>
            <a:ext cx="4143404" cy="3164049"/>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a:srcRect/>
          <a:stretch>
            <a:fillRect/>
          </a:stretch>
        </p:blipFill>
        <p:spPr bwMode="auto">
          <a:xfrm>
            <a:off x="714348" y="1500174"/>
            <a:ext cx="3000396" cy="2196719"/>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6000759" y="1500174"/>
            <a:ext cx="3013731" cy="2000264"/>
          </a:xfrm>
          <a:prstGeom prst="rect">
            <a:avLst/>
          </a:prstGeom>
          <a:noFill/>
          <a:ln w="9525">
            <a:noFill/>
            <a:miter lim="800000"/>
            <a:headEnd/>
            <a:tailEnd/>
          </a:ln>
          <a:effectLst/>
        </p:spPr>
      </p:pic>
      <p:pic>
        <p:nvPicPr>
          <p:cNvPr id="1030" name="Picture 6"/>
          <p:cNvPicPr>
            <a:picLocks noChangeAspect="1" noChangeArrowheads="1"/>
          </p:cNvPicPr>
          <p:nvPr/>
        </p:nvPicPr>
        <p:blipFill>
          <a:blip r:embed="rId5"/>
          <a:srcRect/>
          <a:stretch>
            <a:fillRect/>
          </a:stretch>
        </p:blipFill>
        <p:spPr bwMode="auto">
          <a:xfrm>
            <a:off x="4857752" y="3613753"/>
            <a:ext cx="4286248" cy="3029957"/>
          </a:xfrm>
          <a:prstGeom prst="rect">
            <a:avLst/>
          </a:prstGeom>
          <a:noFill/>
          <a:ln w="9525">
            <a:noFill/>
            <a:miter lim="800000"/>
            <a:headEnd/>
            <a:tailEnd/>
          </a:ln>
          <a:effectLst/>
        </p:spPr>
      </p:pic>
      <p:pic>
        <p:nvPicPr>
          <p:cNvPr id="1027" name="Picture 3"/>
          <p:cNvPicPr>
            <a:picLocks noGrp="1" noChangeAspect="1" noChangeArrowheads="1"/>
          </p:cNvPicPr>
          <p:nvPr>
            <p:ph idx="1"/>
          </p:nvPr>
        </p:nvPicPr>
        <p:blipFill>
          <a:blip r:embed="rId6"/>
          <a:srcRect/>
          <a:stretch>
            <a:fillRect/>
          </a:stretch>
        </p:blipFill>
        <p:spPr bwMode="auto">
          <a:xfrm>
            <a:off x="3714744" y="1500174"/>
            <a:ext cx="2500330" cy="2089562"/>
          </a:xfrm>
          <a:prstGeom prst="rect">
            <a:avLst/>
          </a:prstGeom>
          <a:noFill/>
          <a:ln w="9525">
            <a:noFill/>
            <a:miter lim="800000"/>
            <a:headEnd/>
            <a:tailEnd/>
          </a:ln>
          <a:effectLst/>
        </p:spPr>
      </p:pic>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800" dirty="0" smtClean="0">
                <a:solidFill>
                  <a:schemeClr val="bg1"/>
                </a:solidFill>
              </a:rPr>
              <a:t>.</a:t>
            </a:r>
            <a:endParaRPr lang="ru-RU" sz="800" dirty="0">
              <a:solidFill>
                <a:schemeClr val="bg1"/>
              </a:solidFill>
            </a:endParaRPr>
          </a:p>
        </p:txBody>
      </p:sp>
      <p:sp>
        <p:nvSpPr>
          <p:cNvPr id="3" name="Содержимое 2"/>
          <p:cNvSpPr>
            <a:spLocks noGrp="1"/>
          </p:cNvSpPr>
          <p:nvPr>
            <p:ph idx="1"/>
          </p:nvPr>
        </p:nvSpPr>
        <p:spPr>
          <a:xfrm>
            <a:off x="642910" y="214290"/>
            <a:ext cx="8043890" cy="2071702"/>
          </a:xfrm>
        </p:spPr>
        <p:txBody>
          <a:bodyPr/>
          <a:lstStyle/>
          <a:p>
            <a:pPr>
              <a:buNone/>
            </a:pPr>
            <a:r>
              <a:rPr lang="ru-RU"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r>
              <a:rPr lang="en-US"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From the earliest days of America, the lives of the men who occupied the White House have created an unending fascination for old and young alike.</a:t>
            </a:r>
            <a:endParaRPr lang="ru-RU"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endParaRPr lang="ru-RU" dirty="0"/>
          </a:p>
        </p:txBody>
      </p:sp>
      <p:pic>
        <p:nvPicPr>
          <p:cNvPr id="1026" name="Picture 2" descr="G:\президенты\фотографии\Вашингтон\153875657.jpg"/>
          <p:cNvPicPr>
            <a:picLocks noChangeAspect="1" noChangeArrowheads="1"/>
          </p:cNvPicPr>
          <p:nvPr/>
        </p:nvPicPr>
        <p:blipFill>
          <a:blip r:embed="rId2" cstate="print"/>
          <a:srcRect/>
          <a:stretch>
            <a:fillRect/>
          </a:stretch>
        </p:blipFill>
        <p:spPr bwMode="auto">
          <a:xfrm>
            <a:off x="714348" y="2643182"/>
            <a:ext cx="1428760" cy="1762143"/>
          </a:xfrm>
          <a:prstGeom prst="rect">
            <a:avLst/>
          </a:prstGeom>
          <a:noFill/>
        </p:spPr>
      </p:pic>
      <p:pic>
        <p:nvPicPr>
          <p:cNvPr id="1027" name="Picture 3" descr="G:\президенты\фотографии\Адамс\100px-Adamstrumbull.jpg"/>
          <p:cNvPicPr>
            <a:picLocks noChangeAspect="1" noChangeArrowheads="1"/>
          </p:cNvPicPr>
          <p:nvPr/>
        </p:nvPicPr>
        <p:blipFill>
          <a:blip r:embed="rId3"/>
          <a:srcRect/>
          <a:stretch>
            <a:fillRect/>
          </a:stretch>
        </p:blipFill>
        <p:spPr bwMode="auto">
          <a:xfrm>
            <a:off x="2143108" y="2571744"/>
            <a:ext cx="1497894" cy="1857388"/>
          </a:xfrm>
          <a:prstGeom prst="rect">
            <a:avLst/>
          </a:prstGeom>
          <a:noFill/>
        </p:spPr>
      </p:pic>
      <p:pic>
        <p:nvPicPr>
          <p:cNvPr id="1028" name="Picture 4" descr="G:\президенты\фотографии\р\article_image-image-article.jpg"/>
          <p:cNvPicPr>
            <a:picLocks noChangeAspect="1" noChangeArrowheads="1"/>
          </p:cNvPicPr>
          <p:nvPr/>
        </p:nvPicPr>
        <p:blipFill>
          <a:blip r:embed="rId4"/>
          <a:srcRect/>
          <a:stretch>
            <a:fillRect/>
          </a:stretch>
        </p:blipFill>
        <p:spPr bwMode="auto">
          <a:xfrm>
            <a:off x="3643306" y="2643182"/>
            <a:ext cx="1400421" cy="1776412"/>
          </a:xfrm>
          <a:prstGeom prst="rect">
            <a:avLst/>
          </a:prstGeom>
          <a:noFill/>
        </p:spPr>
      </p:pic>
      <p:pic>
        <p:nvPicPr>
          <p:cNvPr id="1029" name="Picture 5" descr="G:\президенты\фотографии\Линкольн\2Линкольн.jpg"/>
          <p:cNvPicPr>
            <a:picLocks noChangeAspect="1" noChangeArrowheads="1"/>
          </p:cNvPicPr>
          <p:nvPr/>
        </p:nvPicPr>
        <p:blipFill>
          <a:blip r:embed="rId5"/>
          <a:srcRect/>
          <a:stretch>
            <a:fillRect/>
          </a:stretch>
        </p:blipFill>
        <p:spPr bwMode="auto">
          <a:xfrm>
            <a:off x="5072066" y="2643182"/>
            <a:ext cx="1714512" cy="1714512"/>
          </a:xfrm>
          <a:prstGeom prst="rect">
            <a:avLst/>
          </a:prstGeom>
          <a:noFill/>
        </p:spPr>
      </p:pic>
      <p:pic>
        <p:nvPicPr>
          <p:cNvPr id="1030" name="Picture 6" descr="G:\президенты\фотографии\кеннеди\51.jpg"/>
          <p:cNvPicPr>
            <a:picLocks noChangeAspect="1" noChangeArrowheads="1"/>
          </p:cNvPicPr>
          <p:nvPr/>
        </p:nvPicPr>
        <p:blipFill>
          <a:blip r:embed="rId6"/>
          <a:srcRect/>
          <a:stretch>
            <a:fillRect/>
          </a:stretch>
        </p:blipFill>
        <p:spPr bwMode="auto">
          <a:xfrm>
            <a:off x="1785918" y="4429132"/>
            <a:ext cx="2646657" cy="1746248"/>
          </a:xfrm>
          <a:prstGeom prst="rect">
            <a:avLst/>
          </a:prstGeom>
          <a:noFill/>
        </p:spPr>
      </p:pic>
      <p:pic>
        <p:nvPicPr>
          <p:cNvPr id="1031" name="Picture 7" descr="G:\президенты\фотографии\Рузвельт\1245219166_1932_3_big.jpg"/>
          <p:cNvPicPr>
            <a:picLocks noChangeAspect="1" noChangeArrowheads="1"/>
          </p:cNvPicPr>
          <p:nvPr/>
        </p:nvPicPr>
        <p:blipFill>
          <a:blip r:embed="rId7" cstate="print"/>
          <a:srcRect/>
          <a:stretch>
            <a:fillRect/>
          </a:stretch>
        </p:blipFill>
        <p:spPr bwMode="auto">
          <a:xfrm>
            <a:off x="6786579" y="2643183"/>
            <a:ext cx="1457336" cy="1714512"/>
          </a:xfrm>
          <a:prstGeom prst="rect">
            <a:avLst/>
          </a:prstGeom>
          <a:noFill/>
        </p:spPr>
      </p:pic>
      <p:pic>
        <p:nvPicPr>
          <p:cNvPr id="1032" name="Picture 8" descr="G:\президенты\фотографии\Обама\1219997654_obama.jpg"/>
          <p:cNvPicPr>
            <a:picLocks noChangeAspect="1" noChangeArrowheads="1"/>
          </p:cNvPicPr>
          <p:nvPr/>
        </p:nvPicPr>
        <p:blipFill>
          <a:blip r:embed="rId8"/>
          <a:srcRect/>
          <a:stretch>
            <a:fillRect/>
          </a:stretch>
        </p:blipFill>
        <p:spPr bwMode="auto">
          <a:xfrm>
            <a:off x="4357686" y="4429132"/>
            <a:ext cx="2428892" cy="1821669"/>
          </a:xfrm>
          <a:prstGeom prst="rect">
            <a:avLst/>
          </a:prstGeom>
          <a:noFill/>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357166"/>
            <a:ext cx="7572396" cy="1785950"/>
          </a:xfrm>
        </p:spPr>
        <p:txBody>
          <a:bodyPr>
            <a:normAutofit fontScale="90000"/>
          </a:bodyPr>
          <a:lstStyle/>
          <a:p>
            <a:r>
              <a:rPr lang="en-US" sz="2000" i="1" dirty="0" smtClean="0">
                <a:solidFill>
                  <a:schemeClr val="bg2">
                    <a:lumMod val="60000"/>
                    <a:lumOff val="40000"/>
                  </a:schemeClr>
                </a:solidFill>
              </a:rPr>
              <a:t>“</a:t>
            </a:r>
            <a:r>
              <a:rPr lang="en-US" sz="2800" i="1" dirty="0" smtClean="0">
                <a:solidFill>
                  <a:schemeClr val="bg2">
                    <a:lumMod val="60000"/>
                    <a:lumOff val="40000"/>
                  </a:schemeClr>
                </a:solidFill>
              </a:rPr>
              <a:t>First in war, first in piece, and first in the hearts of his countrymen”</a:t>
            </a:r>
            <a:r>
              <a:rPr lang="ru-RU" sz="2800" dirty="0" smtClean="0">
                <a:solidFill>
                  <a:schemeClr val="bg2">
                    <a:lumMod val="60000"/>
                    <a:lumOff val="40000"/>
                  </a:schemeClr>
                </a:solidFill>
              </a:rPr>
              <a:t/>
            </a:r>
            <a:br>
              <a:rPr lang="ru-RU" sz="2800" dirty="0" smtClean="0">
                <a:solidFill>
                  <a:schemeClr val="bg2">
                    <a:lumMod val="60000"/>
                    <a:lumOff val="40000"/>
                  </a:schemeClr>
                </a:solidFill>
              </a:rPr>
            </a:br>
            <a:r>
              <a:rPr lang="en-US" sz="2800" dirty="0" smtClean="0">
                <a:solidFill>
                  <a:schemeClr val="bg2">
                    <a:lumMod val="60000"/>
                    <a:lumOff val="40000"/>
                  </a:schemeClr>
                </a:solidFill>
              </a:rPr>
              <a:t>Henry Lee</a:t>
            </a:r>
            <a:r>
              <a:rPr lang="ru-RU" sz="2800" dirty="0" smtClean="0">
                <a:solidFill>
                  <a:schemeClr val="bg2">
                    <a:lumMod val="60000"/>
                    <a:lumOff val="40000"/>
                  </a:schemeClr>
                </a:solidFill>
              </a:rPr>
              <a:t>.</a:t>
            </a:r>
            <a:r>
              <a:rPr lang="ru-RU" dirty="0" smtClean="0"/>
              <a:t/>
            </a:r>
            <a:br>
              <a:rPr lang="ru-RU" dirty="0" smtClean="0"/>
            </a:br>
            <a:endParaRPr lang="ru-RU" dirty="0"/>
          </a:p>
        </p:txBody>
      </p:sp>
      <p:sp>
        <p:nvSpPr>
          <p:cNvPr id="3" name="Подзаголовок 2"/>
          <p:cNvSpPr>
            <a:spLocks noGrp="1"/>
          </p:cNvSpPr>
          <p:nvPr>
            <p:ph type="subTitle" idx="1"/>
          </p:nvPr>
        </p:nvSpPr>
        <p:spPr>
          <a:xfrm>
            <a:off x="857224" y="5143512"/>
            <a:ext cx="7772400" cy="1199704"/>
          </a:xfrm>
        </p:spPr>
        <p:txBody>
          <a:bodyPr/>
          <a:lstStyle/>
          <a:p>
            <a:r>
              <a:rPr lang="ru-RU" dirty="0" smtClean="0">
                <a:solidFill>
                  <a:srgbClr val="7030A0"/>
                </a:solidFill>
              </a:rPr>
              <a:t>.</a:t>
            </a:r>
            <a:endParaRPr lang="ru-RU" dirty="0">
              <a:solidFill>
                <a:srgbClr val="7030A0"/>
              </a:solidFill>
            </a:endParaRPr>
          </a:p>
        </p:txBody>
      </p:sp>
      <p:pic>
        <p:nvPicPr>
          <p:cNvPr id="1026" name="Picture 2" descr="F:\президенты\фотографии\Вашингтон\153875657.jpg"/>
          <p:cNvPicPr>
            <a:picLocks noChangeAspect="1" noChangeArrowheads="1"/>
          </p:cNvPicPr>
          <p:nvPr/>
        </p:nvPicPr>
        <p:blipFill>
          <a:blip r:embed="rId2" cstate="print"/>
          <a:srcRect/>
          <a:stretch>
            <a:fillRect/>
          </a:stretch>
        </p:blipFill>
        <p:spPr bwMode="auto">
          <a:xfrm>
            <a:off x="5143504" y="714356"/>
            <a:ext cx="3533275" cy="4357718"/>
          </a:xfrm>
          <a:prstGeom prst="rect">
            <a:avLst/>
          </a:prstGeom>
          <a:ln>
            <a:noFill/>
          </a:ln>
          <a:effectLst>
            <a:softEdge rad="112500"/>
          </a:effectLst>
        </p:spPr>
      </p:pic>
      <p:sp>
        <p:nvSpPr>
          <p:cNvPr id="5" name="Прямоугольник 4"/>
          <p:cNvSpPr/>
          <p:nvPr/>
        </p:nvSpPr>
        <p:spPr>
          <a:xfrm>
            <a:off x="1714480" y="5103674"/>
            <a:ext cx="6214842" cy="1754326"/>
          </a:xfrm>
          <a:prstGeom prst="rect">
            <a:avLst/>
          </a:prstGeom>
          <a:noFill/>
        </p:spPr>
        <p:txBody>
          <a:bodyPr wrap="none" lIns="91440" tIns="45720" rIns="91440" bIns="45720">
            <a:spAutoFit/>
          </a:bodyPr>
          <a:lstStyle/>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George Washington</a:t>
            </a:r>
          </a:p>
          <a:p>
            <a:pPr algn="ct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1732-1799)</a:t>
            </a:r>
            <a:endPar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3714752"/>
            <a:ext cx="7758138" cy="728674"/>
          </a:xfrm>
        </p:spPr>
        <p:txBody>
          <a:bodyPr/>
          <a:lstStyle/>
          <a:p>
            <a:r>
              <a:rPr lang="ru-RU" dirty="0" smtClean="0">
                <a:solidFill>
                  <a:schemeClr val="bg1"/>
                </a:solidFill>
              </a:rPr>
              <a:t>.</a:t>
            </a:r>
            <a:endParaRPr lang="ru-RU" dirty="0">
              <a:solidFill>
                <a:schemeClr val="bg1"/>
              </a:solidFill>
            </a:endParaRPr>
          </a:p>
        </p:txBody>
      </p:sp>
      <p:sp>
        <p:nvSpPr>
          <p:cNvPr id="3" name="Подзаголовок 2"/>
          <p:cNvSpPr>
            <a:spLocks noGrp="1"/>
          </p:cNvSpPr>
          <p:nvPr>
            <p:ph type="subTitle" idx="1"/>
          </p:nvPr>
        </p:nvSpPr>
        <p:spPr>
          <a:xfrm>
            <a:off x="642910" y="0"/>
            <a:ext cx="8201028" cy="2357430"/>
          </a:xfrm>
        </p:spPr>
        <p:txBody>
          <a:bodyPr>
            <a:normAutofit fontScale="62500" lnSpcReduction="20000"/>
          </a:bodyPr>
          <a:lstStyle/>
          <a:p>
            <a:r>
              <a:rPr lang="ru-RU" sz="3700" dirty="0" smtClean="0"/>
              <a:t>  </a:t>
            </a:r>
            <a:r>
              <a:rPr lang="en-US" sz="3700" dirty="0" smtClean="0"/>
              <a:t>George Washington was born on 22 February 1732 in Westmoreland County, Virginia, into a family of prosperous farmers. At 16 he became a surveyor and a year later he was appointed surveyor of Culpeper County, Virginia, his first public office. In 1752, he joined the colonial militia.</a:t>
            </a:r>
            <a:endParaRPr lang="ru-RU" sz="3700" dirty="0" smtClean="0"/>
          </a:p>
          <a:p>
            <a:r>
              <a:rPr lang="ru-RU" sz="3700" dirty="0" smtClean="0"/>
              <a:t>   </a:t>
            </a:r>
            <a:r>
              <a:rPr lang="en-US" sz="3700" dirty="0" smtClean="0"/>
              <a:t>During the French and Indian War (known in Europe as the Seven Years War) Washington won a reputation for bravery. </a:t>
            </a:r>
            <a:endParaRPr lang="ru-RU" sz="3700" dirty="0" smtClean="0"/>
          </a:p>
          <a:p>
            <a:endParaRPr lang="ru-RU" dirty="0"/>
          </a:p>
        </p:txBody>
      </p:sp>
      <p:pic>
        <p:nvPicPr>
          <p:cNvPr id="14338" name="Picture 2" descr="F:\президенты\фотографии\Вашингтон\250px-George-Washington.jpg"/>
          <p:cNvPicPr>
            <a:picLocks noChangeAspect="1" noChangeArrowheads="1"/>
          </p:cNvPicPr>
          <p:nvPr/>
        </p:nvPicPr>
        <p:blipFill>
          <a:blip r:embed="rId2" cstate="print"/>
          <a:srcRect/>
          <a:stretch>
            <a:fillRect/>
          </a:stretch>
        </p:blipFill>
        <p:spPr bwMode="auto">
          <a:xfrm>
            <a:off x="4786314" y="2500306"/>
            <a:ext cx="2710009" cy="435769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4339" name="Picture 3" descr="F:\президенты\фотографии\Вашингтон\Wash_foto1.jpg"/>
          <p:cNvPicPr>
            <a:picLocks noChangeAspect="1" noChangeArrowheads="1"/>
          </p:cNvPicPr>
          <p:nvPr/>
        </p:nvPicPr>
        <p:blipFill>
          <a:blip r:embed="rId3" cstate="print"/>
          <a:srcRect/>
          <a:stretch>
            <a:fillRect/>
          </a:stretch>
        </p:blipFill>
        <p:spPr bwMode="auto">
          <a:xfrm>
            <a:off x="1857356" y="2143116"/>
            <a:ext cx="3214710" cy="434866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barn(inHorizontal)">
                                      <p:cBhvr>
                                        <p:cTn id="7" dur="500"/>
                                        <p:tgtEl>
                                          <p:spTgt spid="1433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barn(inHorizontal)">
                                      <p:cBhvr>
                                        <p:cTn id="12"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715140" y="6215082"/>
            <a:ext cx="1971660" cy="428628"/>
          </a:xfrm>
        </p:spPr>
        <p:txBody>
          <a:bodyPr/>
          <a:lstStyle/>
          <a:p>
            <a:r>
              <a:rPr lang="ru-RU" sz="800" dirty="0" smtClean="0">
                <a:solidFill>
                  <a:schemeClr val="bg1"/>
                </a:solidFill>
              </a:rPr>
              <a:t>.</a:t>
            </a:r>
            <a:endParaRPr lang="ru-RU" sz="800" dirty="0">
              <a:solidFill>
                <a:schemeClr val="bg1"/>
              </a:solidFill>
            </a:endParaRPr>
          </a:p>
        </p:txBody>
      </p:sp>
      <p:sp>
        <p:nvSpPr>
          <p:cNvPr id="3" name="Подзаголовок 2"/>
          <p:cNvSpPr>
            <a:spLocks noGrp="1"/>
          </p:cNvSpPr>
          <p:nvPr>
            <p:ph type="subTitle" idx="1"/>
          </p:nvPr>
        </p:nvSpPr>
        <p:spPr/>
        <p:txBody>
          <a:bodyPr/>
          <a:lstStyle/>
          <a:p>
            <a:r>
              <a:rPr lang="ru-RU" dirty="0" smtClean="0">
                <a:solidFill>
                  <a:schemeClr val="bg1"/>
                </a:solidFill>
              </a:rPr>
              <a:t>.</a:t>
            </a:r>
            <a:endParaRPr lang="ru-RU" dirty="0">
              <a:solidFill>
                <a:schemeClr val="bg1"/>
              </a:solidFill>
            </a:endParaRPr>
          </a:p>
        </p:txBody>
      </p:sp>
      <p:sp>
        <p:nvSpPr>
          <p:cNvPr id="54273" name="Rectangle 1"/>
          <p:cNvSpPr>
            <a:spLocks noChangeArrowheads="1"/>
          </p:cNvSpPr>
          <p:nvPr/>
        </p:nvSpPr>
        <p:spPr bwMode="auto">
          <a:xfrm>
            <a:off x="3500430" y="428604"/>
            <a:ext cx="5643570" cy="56436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By</a:t>
            </a: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1774, Washington was one of the leading Virginian figures supporting the colonial cause. He was sent by Virginia to both the first and second Continental Congresses in 1774 and 1775.</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When the Second Continental Congress  took place In Philadelphia in May 1775, Washington was elected Commander –in-Chief of the Continental Army.</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On October 19, 1781 the war against British influence was over, but the Nation was not functioning well. So Washington became the prime mover  in the steps leading to the Constitutional Congress in Philadelphia in 1787.</a:t>
            </a:r>
            <a:endParaRPr kumimoji="0" lang="en-US" sz="2400" b="0" i="0" u="none" strike="noStrike" cap="none" normalizeH="0" baseline="0" dirty="0" smtClean="0">
              <a:ln>
                <a:noFill/>
              </a:ln>
              <a:solidFill>
                <a:schemeClr val="tx1"/>
              </a:solidFill>
              <a:effectLst/>
              <a:latin typeface="Arial" pitchFamily="34" charset="0"/>
            </a:endParaRPr>
          </a:p>
        </p:txBody>
      </p:sp>
      <p:pic>
        <p:nvPicPr>
          <p:cNvPr id="54275" name="Picture 3" descr="F:\президенты\фотографии\Вашингтон\1000760-PH01283.jpg"/>
          <p:cNvPicPr>
            <a:picLocks noChangeAspect="1" noChangeArrowheads="1"/>
          </p:cNvPicPr>
          <p:nvPr/>
        </p:nvPicPr>
        <p:blipFill>
          <a:blip r:embed="rId2" cstate="print"/>
          <a:srcRect/>
          <a:stretch>
            <a:fillRect/>
          </a:stretch>
        </p:blipFill>
        <p:spPr bwMode="auto">
          <a:xfrm>
            <a:off x="357158" y="642918"/>
            <a:ext cx="3068640" cy="5286412"/>
          </a:xfrm>
          <a:prstGeom prst="rect">
            <a:avLst/>
          </a:prstGeom>
          <a:ln>
            <a:noFill/>
          </a:ln>
          <a:effectLst>
            <a:softEdge rad="112500"/>
          </a:effectLst>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800" dirty="0" smtClean="0">
                <a:solidFill>
                  <a:schemeClr val="bg1"/>
                </a:solidFill>
              </a:rPr>
              <a:t>.</a:t>
            </a:r>
            <a:endParaRPr lang="ru-RU" sz="800" dirty="0">
              <a:solidFill>
                <a:schemeClr val="bg1"/>
              </a:solidFill>
            </a:endParaRPr>
          </a:p>
        </p:txBody>
      </p:sp>
      <p:sp>
        <p:nvSpPr>
          <p:cNvPr id="3" name="Содержимое 2"/>
          <p:cNvSpPr>
            <a:spLocks noGrp="1"/>
          </p:cNvSpPr>
          <p:nvPr>
            <p:ph idx="1"/>
          </p:nvPr>
        </p:nvSpPr>
        <p:spPr>
          <a:xfrm>
            <a:off x="571472" y="2786058"/>
            <a:ext cx="8115328" cy="3569502"/>
          </a:xfrm>
        </p:spPr>
        <p:txBody>
          <a:bodyPr>
            <a:noAutofit/>
          </a:bodyPr>
          <a:lstStyle/>
          <a:p>
            <a:pPr>
              <a:buNone/>
            </a:pPr>
            <a:endParaRPr lang="ru-RU" sz="1800" dirty="0" smtClean="0"/>
          </a:p>
          <a:p>
            <a:pPr>
              <a:buNone/>
            </a:pPr>
            <a:endParaRPr lang="ru-RU" sz="1800" dirty="0" smtClean="0"/>
          </a:p>
          <a:p>
            <a:pPr>
              <a:buNone/>
            </a:pPr>
            <a:endParaRPr lang="ru-RU" sz="1800" dirty="0" smtClean="0"/>
          </a:p>
          <a:p>
            <a:pPr algn="r">
              <a:buNone/>
            </a:pPr>
            <a:r>
              <a:rPr lang="ru-RU" sz="2400" dirty="0" smtClean="0"/>
              <a:t>  </a:t>
            </a:r>
            <a:r>
              <a:rPr lang="en-US" sz="2400" dirty="0" smtClean="0"/>
              <a:t>In 1789, he was elected the first president of the United States.</a:t>
            </a:r>
            <a:endParaRPr lang="ru-RU" sz="2400" dirty="0" smtClean="0"/>
          </a:p>
          <a:p>
            <a:pPr algn="r">
              <a:buNone/>
            </a:pPr>
            <a:r>
              <a:rPr lang="en-US" sz="2400" dirty="0" smtClean="0"/>
              <a:t>When elected he was the only president to receive every vote.</a:t>
            </a:r>
            <a:endParaRPr lang="ru-RU" sz="2400" dirty="0" smtClean="0"/>
          </a:p>
          <a:p>
            <a:pPr algn="r">
              <a:buNone/>
            </a:pPr>
            <a:r>
              <a:rPr lang="ru-RU" sz="2400" dirty="0" smtClean="0"/>
              <a:t>  </a:t>
            </a:r>
            <a:r>
              <a:rPr lang="en-US" sz="2400" dirty="0" smtClean="0"/>
              <a:t>He was the head of the country for 8 years.</a:t>
            </a:r>
            <a:endParaRPr lang="ru-RU" sz="2400" dirty="0" smtClean="0"/>
          </a:p>
          <a:p>
            <a:pPr algn="r">
              <a:buNone/>
            </a:pPr>
            <a:r>
              <a:rPr lang="ru-RU" sz="2400" dirty="0" smtClean="0"/>
              <a:t>   </a:t>
            </a:r>
            <a:r>
              <a:rPr lang="en-US" sz="2400" dirty="0" smtClean="0"/>
              <a:t>In </a:t>
            </a:r>
            <a:r>
              <a:rPr lang="en-US" sz="2400" dirty="0" err="1" smtClean="0"/>
              <a:t>honour</a:t>
            </a:r>
            <a:r>
              <a:rPr lang="en-US" sz="2400" dirty="0" smtClean="0"/>
              <a:t> of the first president the newly-built capital of the country was named Washington</a:t>
            </a:r>
            <a:endParaRPr lang="ru-RU" sz="2400" dirty="0"/>
          </a:p>
        </p:txBody>
      </p:sp>
      <p:pic>
        <p:nvPicPr>
          <p:cNvPr id="55298" name="Picture 2" descr="F:\президенты\фотографии\Вашингтон\65678588.jpg"/>
          <p:cNvPicPr>
            <a:picLocks noChangeAspect="1" noChangeArrowheads="1"/>
          </p:cNvPicPr>
          <p:nvPr/>
        </p:nvPicPr>
        <p:blipFill>
          <a:blip r:embed="rId2" cstate="print"/>
          <a:srcRect/>
          <a:stretch>
            <a:fillRect/>
          </a:stretch>
        </p:blipFill>
        <p:spPr bwMode="auto">
          <a:xfrm>
            <a:off x="4071934" y="214290"/>
            <a:ext cx="4781551" cy="3298976"/>
          </a:xfrm>
          <a:prstGeom prst="rect">
            <a:avLst/>
          </a:prstGeom>
          <a:noFill/>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800" dirty="0" smtClean="0">
                <a:solidFill>
                  <a:schemeClr val="bg1"/>
                </a:solidFill>
              </a:rPr>
              <a:t>.</a:t>
            </a:r>
            <a:endParaRPr lang="ru-RU" sz="800" dirty="0">
              <a:solidFill>
                <a:schemeClr val="bg1"/>
              </a:solidFill>
            </a:endParaRPr>
          </a:p>
        </p:txBody>
      </p:sp>
      <p:sp>
        <p:nvSpPr>
          <p:cNvPr id="4" name="Прямоугольник 3"/>
          <p:cNvSpPr/>
          <p:nvPr/>
        </p:nvSpPr>
        <p:spPr>
          <a:xfrm>
            <a:off x="1357290" y="4572008"/>
            <a:ext cx="7293700" cy="1569660"/>
          </a:xfrm>
          <a:prstGeom prst="rect">
            <a:avLst/>
          </a:prstGeom>
          <a:noFill/>
        </p:spPr>
        <p:txBody>
          <a:bodyPr wrap="square" lIns="91440" tIns="45720" rIns="91440" bIns="45720">
            <a:spAutoFit/>
          </a:bodyPr>
          <a:lstStyle/>
          <a:p>
            <a:pPr algn="ctr"/>
            <a:r>
              <a:rPr lang="en-US" sz="4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Abraham Lincoln (1809-1865)</a:t>
            </a:r>
            <a:endParaRPr lang="ru-RU" sz="4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3074" name="Picture 2" descr="F:\президенты\фотографии\Линкольн\chair.jpg"/>
          <p:cNvPicPr>
            <a:picLocks noGrp="1" noChangeAspect="1" noChangeArrowheads="1"/>
          </p:cNvPicPr>
          <p:nvPr>
            <p:ph idx="1"/>
          </p:nvPr>
        </p:nvPicPr>
        <p:blipFill>
          <a:blip r:embed="rId2" cstate="print"/>
          <a:srcRect/>
          <a:stretch>
            <a:fillRect/>
          </a:stretch>
        </p:blipFill>
        <p:spPr bwMode="auto">
          <a:xfrm>
            <a:off x="5572132" y="142852"/>
            <a:ext cx="3434373" cy="4143404"/>
          </a:xfrm>
          <a:prstGeom prst="rect">
            <a:avLst/>
          </a:prstGeom>
          <a:noFill/>
        </p:spPr>
      </p:pic>
      <p:sp>
        <p:nvSpPr>
          <p:cNvPr id="5" name="Прямоугольник 4"/>
          <p:cNvSpPr/>
          <p:nvPr/>
        </p:nvSpPr>
        <p:spPr>
          <a:xfrm>
            <a:off x="785786" y="285728"/>
            <a:ext cx="3929058" cy="923330"/>
          </a:xfrm>
          <a:prstGeom prst="rect">
            <a:avLst/>
          </a:prstGeom>
        </p:spPr>
        <p:txBody>
          <a:bodyPr wrap="square">
            <a:spAutoFit/>
          </a:bodyPr>
          <a:lstStyle/>
          <a:p>
            <a:r>
              <a:rPr lang="ru-RU" b="1" i="1" dirty="0" smtClean="0">
                <a:solidFill>
                  <a:schemeClr val="bg2">
                    <a:lumMod val="40000"/>
                    <a:lumOff val="60000"/>
                  </a:schemeClr>
                </a:solidFill>
              </a:rPr>
              <a:t>«</a:t>
            </a:r>
            <a:r>
              <a:rPr lang="en-US" b="1" i="1" dirty="0" smtClean="0">
                <a:solidFill>
                  <a:schemeClr val="bg2">
                    <a:lumMod val="40000"/>
                    <a:lumOff val="60000"/>
                  </a:schemeClr>
                </a:solidFill>
              </a:rPr>
              <a:t>As I would not be a slave, so I would not be a master. This expresses my idea of democracy.</a:t>
            </a:r>
            <a:r>
              <a:rPr lang="ru-RU" b="1" i="1" dirty="0" smtClean="0">
                <a:solidFill>
                  <a:schemeClr val="bg2">
                    <a:lumMod val="40000"/>
                    <a:lumOff val="60000"/>
                  </a:schemeClr>
                </a:solidFill>
              </a:rPr>
              <a:t>»</a:t>
            </a:r>
            <a:endParaRPr lang="ru-RU" b="1" i="1" dirty="0">
              <a:solidFill>
                <a:schemeClr val="bg2">
                  <a:lumMod val="40000"/>
                  <a:lumOff val="60000"/>
                </a:schemeClr>
              </a:solidFill>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800" dirty="0" smtClean="0">
                <a:solidFill>
                  <a:schemeClr val="bg1"/>
                </a:solidFill>
              </a:rPr>
              <a:t>.</a:t>
            </a:r>
            <a:endParaRPr lang="ru-RU" sz="800" dirty="0">
              <a:solidFill>
                <a:schemeClr val="bg1"/>
              </a:solidFill>
            </a:endParaRPr>
          </a:p>
        </p:txBody>
      </p:sp>
      <p:sp>
        <p:nvSpPr>
          <p:cNvPr id="3" name="Содержимое 2"/>
          <p:cNvSpPr>
            <a:spLocks noGrp="1"/>
          </p:cNvSpPr>
          <p:nvPr>
            <p:ph idx="1"/>
          </p:nvPr>
        </p:nvSpPr>
        <p:spPr>
          <a:xfrm>
            <a:off x="642910" y="214290"/>
            <a:ext cx="4357718" cy="6072230"/>
          </a:xfrm>
        </p:spPr>
        <p:txBody>
          <a:bodyPr>
            <a:normAutofit/>
          </a:bodyPr>
          <a:lstStyle/>
          <a:p>
            <a:r>
              <a:rPr lang="en-US" dirty="0" smtClean="0"/>
              <a:t>Abraham Lincoln  is a symbol of American democracy.</a:t>
            </a:r>
            <a:endParaRPr lang="ru-RU" dirty="0" smtClean="0"/>
          </a:p>
          <a:p>
            <a:r>
              <a:rPr lang="en-US" dirty="0" smtClean="0"/>
              <a:t>To commemorate the name of the 16</a:t>
            </a:r>
            <a:r>
              <a:rPr lang="en-US" baseline="30000" dirty="0" smtClean="0"/>
              <a:t>th</a:t>
            </a:r>
            <a:r>
              <a:rPr lang="en-US" dirty="0" smtClean="0"/>
              <a:t> president of the USA  Abraham Lincoln Americans erected a memorial. </a:t>
            </a:r>
            <a:endParaRPr lang="ru-RU" dirty="0" smtClean="0"/>
          </a:p>
          <a:p>
            <a:endParaRPr lang="ru-RU" dirty="0"/>
          </a:p>
        </p:txBody>
      </p:sp>
      <p:pic>
        <p:nvPicPr>
          <p:cNvPr id="5" name="Picture 4" descr="D:\Мои документы\_45388595_barak_203b2.jpg"/>
          <p:cNvPicPr>
            <a:picLocks noChangeAspect="1" noChangeArrowheads="1"/>
          </p:cNvPicPr>
          <p:nvPr/>
        </p:nvPicPr>
        <p:blipFill>
          <a:blip r:embed="rId2"/>
          <a:srcRect/>
          <a:stretch>
            <a:fillRect/>
          </a:stretch>
        </p:blipFill>
        <p:spPr bwMode="auto">
          <a:xfrm>
            <a:off x="5143504" y="285728"/>
            <a:ext cx="3500462" cy="4828223"/>
          </a:xfrm>
          <a:prstGeom prst="rect">
            <a:avLst/>
          </a:prstGeom>
          <a:noFill/>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800" dirty="0" smtClean="0">
                <a:solidFill>
                  <a:schemeClr val="bg1"/>
                </a:solidFill>
              </a:rPr>
              <a:t>.</a:t>
            </a:r>
            <a:endParaRPr lang="ru-RU" sz="800" dirty="0">
              <a:solidFill>
                <a:schemeClr val="bg1"/>
              </a:solidFill>
            </a:endParaRPr>
          </a:p>
        </p:txBody>
      </p:sp>
      <p:sp>
        <p:nvSpPr>
          <p:cNvPr id="4" name="Прямоугольник 3"/>
          <p:cNvSpPr/>
          <p:nvPr/>
        </p:nvSpPr>
        <p:spPr>
          <a:xfrm>
            <a:off x="857224" y="4500570"/>
            <a:ext cx="7715304" cy="1569660"/>
          </a:xfrm>
          <a:prstGeom prst="rect">
            <a:avLst/>
          </a:prstGeom>
          <a:noFill/>
        </p:spPr>
        <p:txBody>
          <a:bodyPr wrap="square" lIns="91440" tIns="45720" rIns="91440" bIns="45720">
            <a:spAutoFit/>
          </a:bodyPr>
          <a:lstStyle/>
          <a:p>
            <a:pPr algn="ctr"/>
            <a:r>
              <a:rPr lang="ru-RU" sz="4800" b="1" i="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Franklin</a:t>
            </a:r>
            <a:r>
              <a:rPr lang="ru-RU" sz="4800" b="1" i="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ru-RU" sz="4800" b="1" i="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Roosevelt</a:t>
            </a:r>
            <a:r>
              <a:rPr lang="ru-RU" sz="4800" b="1" i="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p>
          <a:p>
            <a:pPr algn="ctr"/>
            <a:r>
              <a:rPr lang="ru-RU" sz="4800" b="1" i="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(1882 - 1945)</a:t>
            </a:r>
            <a:endParaRPr lang="ru-RU" sz="4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58370" name="Picture 2" descr="F:\президенты\фотографии\Рузвельт\1245219166_1932_3_big.jpg"/>
          <p:cNvPicPr>
            <a:picLocks noGrp="1" noChangeAspect="1" noChangeArrowheads="1"/>
          </p:cNvPicPr>
          <p:nvPr>
            <p:ph idx="1"/>
          </p:nvPr>
        </p:nvPicPr>
        <p:blipFill>
          <a:blip r:embed="rId2" cstate="print"/>
          <a:srcRect/>
          <a:stretch>
            <a:fillRect/>
          </a:stretch>
        </p:blipFill>
        <p:spPr bwMode="auto">
          <a:xfrm>
            <a:off x="5243496" y="214290"/>
            <a:ext cx="3521894" cy="4143404"/>
          </a:xfrm>
          <a:prstGeom prst="rect">
            <a:avLst/>
          </a:prstGeom>
          <a:noFill/>
        </p:spPr>
      </p:pic>
      <p:sp>
        <p:nvSpPr>
          <p:cNvPr id="5" name="Прямоугольник 4"/>
          <p:cNvSpPr/>
          <p:nvPr/>
        </p:nvSpPr>
        <p:spPr>
          <a:xfrm>
            <a:off x="500034" y="142852"/>
            <a:ext cx="4572000" cy="646331"/>
          </a:xfrm>
          <a:prstGeom prst="rect">
            <a:avLst/>
          </a:prstGeom>
        </p:spPr>
        <p:txBody>
          <a:bodyPr>
            <a:spAutoFit/>
          </a:bodyPr>
          <a:lstStyle/>
          <a:p>
            <a:r>
              <a:rPr lang="ru-RU" b="1" i="1" dirty="0" smtClean="0">
                <a:solidFill>
                  <a:schemeClr val="bg2">
                    <a:lumMod val="60000"/>
                    <a:lumOff val="40000"/>
                  </a:schemeClr>
                </a:solidFill>
              </a:rPr>
              <a:t>«</a:t>
            </a:r>
            <a:r>
              <a:rPr lang="en-US" b="1" i="1" dirty="0" smtClean="0">
                <a:solidFill>
                  <a:schemeClr val="bg2">
                    <a:lumMod val="60000"/>
                    <a:lumOff val="40000"/>
                  </a:schemeClr>
                </a:solidFill>
              </a:rPr>
              <a:t>Nobody should go into politics unless he has a hide like a rhinoceros</a:t>
            </a:r>
            <a:r>
              <a:rPr lang="ru-RU" b="1" i="1" dirty="0" smtClean="0">
                <a:solidFill>
                  <a:schemeClr val="bg2">
                    <a:lumMod val="60000"/>
                    <a:lumOff val="40000"/>
                  </a:schemeClr>
                </a:solidFill>
              </a:rPr>
              <a:t>.»</a:t>
            </a:r>
            <a:endParaRPr lang="ru-RU" b="1" i="1" dirty="0">
              <a:solidFill>
                <a:schemeClr val="bg2">
                  <a:lumMod val="60000"/>
                  <a:lumOff val="40000"/>
                </a:schemeClr>
              </a:solidFill>
            </a:endParaRPr>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Модульная">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Модульная">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Метро">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239</TotalTime>
  <Words>536</Words>
  <Application>Microsoft Office PowerPoint</Application>
  <PresentationFormat>Экран (4:3)</PresentationFormat>
  <Paragraphs>52</Paragraphs>
  <Slides>14</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2</vt:i4>
      </vt:variant>
      <vt:variant>
        <vt:lpstr>Заголовки слайдов</vt:lpstr>
      </vt:variant>
      <vt:variant>
        <vt:i4>14</vt:i4>
      </vt:variant>
    </vt:vector>
  </HeadingPairs>
  <TitlesOfParts>
    <vt:vector size="24" baseType="lpstr">
      <vt:lpstr>Arial</vt:lpstr>
      <vt:lpstr>Calibri</vt:lpstr>
      <vt:lpstr>Consolas</vt:lpstr>
      <vt:lpstr>Corbel</vt:lpstr>
      <vt:lpstr>Times New Roman</vt:lpstr>
      <vt:lpstr>Wingdings</vt:lpstr>
      <vt:lpstr>Wingdings 2</vt:lpstr>
      <vt:lpstr>Wingdings 3</vt:lpstr>
      <vt:lpstr>Модульная</vt:lpstr>
      <vt:lpstr>Метро</vt:lpstr>
      <vt:lpstr>Презентация PowerPoint</vt:lpstr>
      <vt:lpstr>.</vt:lpstr>
      <vt:lpstr>“First in war, first in piece, and first in the hearts of his countrymen” Henry Lee. </vt:lpstr>
      <vt:lpstr>.</vt:lpstr>
      <vt:lpstr>.</vt:lpstr>
      <vt:lpstr>.</vt:lpstr>
      <vt:lpstr>.</vt:lpstr>
      <vt:lpstr>.</vt:lpstr>
      <vt:lpstr>.</vt:lpstr>
      <vt:lpstr>.</vt:lpstr>
      <vt:lpstr>.</vt:lpstr>
      <vt:lpstr>.</vt:lpstr>
      <vt:lpstr>.</vt:lpstr>
      <vt:lpstr>We are proud of our country!</vt:lpstr>
    </vt:vector>
  </TitlesOfParts>
  <Company>БСШ</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Uchenik3</dc:creator>
  <cp:lastModifiedBy>Administrator</cp:lastModifiedBy>
  <cp:revision>32</cp:revision>
  <dcterms:created xsi:type="dcterms:W3CDTF">2010-01-29T09:21:40Z</dcterms:created>
  <dcterms:modified xsi:type="dcterms:W3CDTF">2016-09-26T09:10:05Z</dcterms:modified>
</cp:coreProperties>
</file>