
<file path=[Content_Types].xml><?xml version="1.0" encoding="utf-8"?>
<Types xmlns="http://schemas.openxmlformats.org/package/2006/content-types">
  <Override PartName="/ppt/slides/slide29.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9" r:id="rId15"/>
    <p:sldId id="282" r:id="rId16"/>
    <p:sldId id="280" r:id="rId17"/>
    <p:sldId id="288" r:id="rId18"/>
    <p:sldId id="281" r:id="rId19"/>
    <p:sldId id="284" r:id="rId20"/>
    <p:sldId id="285" r:id="rId21"/>
    <p:sldId id="283" r:id="rId22"/>
    <p:sldId id="286" r:id="rId23"/>
    <p:sldId id="287" r:id="rId24"/>
    <p:sldId id="270" r:id="rId25"/>
    <p:sldId id="271" r:id="rId26"/>
    <p:sldId id="272" r:id="rId27"/>
    <p:sldId id="273" r:id="rId28"/>
    <p:sldId id="274" r:id="rId29"/>
    <p:sldId id="275" r:id="rId30"/>
    <p:sldId id="276" r:id="rId31"/>
    <p:sldId id="277" r:id="rId32"/>
    <p:sldId id="278" r:id="rId33"/>
    <p:sldId id="269"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1981" autoAdjust="0"/>
  </p:normalViewPr>
  <p:slideViewPr>
    <p:cSldViewPr>
      <p:cViewPr varScale="1">
        <p:scale>
          <a:sx n="68" d="100"/>
          <a:sy n="68" d="100"/>
        </p:scale>
        <p:origin x="-5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672A53-EC1E-4F29-9164-2DD75910E898}" type="doc">
      <dgm:prSet loTypeId="urn:microsoft.com/office/officeart/2005/8/layout/hList1" loCatId="list" qsTypeId="urn:microsoft.com/office/officeart/2005/8/quickstyle/simple1" qsCatId="simple" csTypeId="urn:microsoft.com/office/officeart/2005/8/colors/accent2_3" csCatId="accent2" phldr="1"/>
      <dgm:spPr/>
      <dgm:t>
        <a:bodyPr/>
        <a:lstStyle/>
        <a:p>
          <a:endParaRPr lang="ru-RU"/>
        </a:p>
      </dgm:t>
    </dgm:pt>
    <dgm:pt modelId="{1EFB12AD-FF03-4DF8-BFDC-1D4A2687824D}">
      <dgm:prSet phldrT="[Текст]"/>
      <dgm:spPr/>
      <dgm:t>
        <a:bodyPr/>
        <a:lstStyle/>
        <a:p>
          <a:r>
            <a:rPr lang="ru-RU" b="1" dirty="0" smtClean="0">
              <a:solidFill>
                <a:schemeClr val="tx1"/>
              </a:solidFill>
            </a:rPr>
            <a:t>Группа медицинских последствий приема психоактивных</a:t>
          </a:r>
          <a:br>
            <a:rPr lang="ru-RU" b="1" dirty="0" smtClean="0">
              <a:solidFill>
                <a:schemeClr val="tx1"/>
              </a:solidFill>
            </a:rPr>
          </a:br>
          <a:r>
            <a:rPr lang="ru-RU" b="1" dirty="0" smtClean="0">
              <a:solidFill>
                <a:schemeClr val="tx1"/>
              </a:solidFill>
            </a:rPr>
            <a:t>веществ</a:t>
          </a:r>
          <a:endParaRPr lang="ru-RU" b="1" dirty="0">
            <a:solidFill>
              <a:schemeClr val="tx1"/>
            </a:solidFill>
          </a:endParaRPr>
        </a:p>
      </dgm:t>
    </dgm:pt>
    <dgm:pt modelId="{F6C95311-1373-43F7-BB47-3149180A245B}" type="parTrans" cxnId="{713A0E84-57A5-450C-B58A-74BC6D3A611F}">
      <dgm:prSet/>
      <dgm:spPr/>
      <dgm:t>
        <a:bodyPr/>
        <a:lstStyle/>
        <a:p>
          <a:endParaRPr lang="ru-RU"/>
        </a:p>
      </dgm:t>
    </dgm:pt>
    <dgm:pt modelId="{A7F8994D-3989-44B6-9037-9C972A93635C}" type="sibTrans" cxnId="{713A0E84-57A5-450C-B58A-74BC6D3A611F}">
      <dgm:prSet/>
      <dgm:spPr/>
      <dgm:t>
        <a:bodyPr/>
        <a:lstStyle/>
        <a:p>
          <a:endParaRPr lang="ru-RU"/>
        </a:p>
      </dgm:t>
    </dgm:pt>
    <dgm:pt modelId="{95F5D886-CEB6-49EF-BF9C-946AA679B940}">
      <dgm:prSet phldrT="[Текст]"/>
      <dgm:spPr/>
      <dgm:t>
        <a:bodyPr/>
        <a:lstStyle/>
        <a:p>
          <a:pPr algn="l"/>
          <a:r>
            <a:rPr lang="ru-RU" dirty="0" smtClean="0"/>
            <a:t>необратимые поражения органов и систем организма, в первую очередь головного мозга, центральной нервной системы, сердца, печени и почек;</a:t>
          </a:r>
          <a:endParaRPr lang="ru-RU" dirty="0"/>
        </a:p>
      </dgm:t>
    </dgm:pt>
    <dgm:pt modelId="{515D0371-28F5-4531-8E5F-D9799126DC3B}" type="parTrans" cxnId="{A571D457-8A44-4852-8E12-8C72AB4BD85F}">
      <dgm:prSet/>
      <dgm:spPr/>
      <dgm:t>
        <a:bodyPr/>
        <a:lstStyle/>
        <a:p>
          <a:endParaRPr lang="ru-RU"/>
        </a:p>
      </dgm:t>
    </dgm:pt>
    <dgm:pt modelId="{C9ACF6FD-41EE-4D8C-AE48-88EA3D3FBA26}" type="sibTrans" cxnId="{A571D457-8A44-4852-8E12-8C72AB4BD85F}">
      <dgm:prSet/>
      <dgm:spPr/>
      <dgm:t>
        <a:bodyPr/>
        <a:lstStyle/>
        <a:p>
          <a:endParaRPr lang="ru-RU"/>
        </a:p>
      </dgm:t>
    </dgm:pt>
    <dgm:pt modelId="{9C84FBE0-83D5-48AF-9567-519388782822}">
      <dgm:prSet phldrT="[Текст]"/>
      <dgm:spPr/>
      <dgm:t>
        <a:bodyPr/>
        <a:lstStyle/>
        <a:p>
          <a:pPr algn="l"/>
          <a:r>
            <a:rPr lang="ru-RU" dirty="0" smtClean="0"/>
            <a:t>потеря навыков обычной жизни;</a:t>
          </a:r>
          <a:endParaRPr lang="ru-RU" dirty="0"/>
        </a:p>
      </dgm:t>
    </dgm:pt>
    <dgm:pt modelId="{637D84DD-C641-4C21-93A7-A14D680B40B7}" type="parTrans" cxnId="{3BFCB92B-9322-450A-808B-27AC599A48A0}">
      <dgm:prSet/>
      <dgm:spPr/>
      <dgm:t>
        <a:bodyPr/>
        <a:lstStyle/>
        <a:p>
          <a:endParaRPr lang="ru-RU"/>
        </a:p>
      </dgm:t>
    </dgm:pt>
    <dgm:pt modelId="{A337DF60-13FD-4504-8D0B-44E80CEC4C9A}" type="sibTrans" cxnId="{3BFCB92B-9322-450A-808B-27AC599A48A0}">
      <dgm:prSet/>
      <dgm:spPr/>
      <dgm:t>
        <a:bodyPr/>
        <a:lstStyle/>
        <a:p>
          <a:endParaRPr lang="ru-RU"/>
        </a:p>
      </dgm:t>
    </dgm:pt>
    <dgm:pt modelId="{7FD7B8C0-B524-46C6-8A0A-267F18080D28}">
      <dgm:prSet phldrT="[Текст]"/>
      <dgm:spPr/>
      <dgm:t>
        <a:bodyPr/>
        <a:lstStyle/>
        <a:p>
          <a:r>
            <a:rPr lang="ru-RU" b="1" dirty="0" smtClean="0">
              <a:solidFill>
                <a:schemeClr val="tx1"/>
              </a:solidFill>
            </a:rPr>
            <a:t>Группа социальных последствий</a:t>
          </a:r>
          <a:endParaRPr lang="ru-RU" b="1" dirty="0">
            <a:solidFill>
              <a:schemeClr val="tx1"/>
            </a:solidFill>
          </a:endParaRPr>
        </a:p>
      </dgm:t>
    </dgm:pt>
    <dgm:pt modelId="{1BA3A3FF-1A7F-4DCF-876B-155DEA178F15}" type="parTrans" cxnId="{C144EB66-48F5-4690-AC6F-068186288090}">
      <dgm:prSet/>
      <dgm:spPr/>
      <dgm:t>
        <a:bodyPr/>
        <a:lstStyle/>
        <a:p>
          <a:endParaRPr lang="ru-RU"/>
        </a:p>
      </dgm:t>
    </dgm:pt>
    <dgm:pt modelId="{C2DB4A29-9EE8-41FF-952C-5947533373BD}" type="sibTrans" cxnId="{C144EB66-48F5-4690-AC6F-068186288090}">
      <dgm:prSet/>
      <dgm:spPr/>
      <dgm:t>
        <a:bodyPr/>
        <a:lstStyle/>
        <a:p>
          <a:endParaRPr lang="ru-RU"/>
        </a:p>
      </dgm:t>
    </dgm:pt>
    <dgm:pt modelId="{4595CB71-9C75-4F32-A534-B658EC34DB25}">
      <dgm:prSet phldrT="[Текст]"/>
      <dgm:spPr/>
      <dgm:t>
        <a:bodyPr/>
        <a:lstStyle/>
        <a:p>
          <a:pPr algn="l"/>
          <a:r>
            <a:rPr lang="ru-RU" dirty="0" smtClean="0"/>
            <a:t>потеря социальных связей - семьи, друзей, работы, дома;</a:t>
          </a:r>
          <a:endParaRPr lang="ru-RU" dirty="0"/>
        </a:p>
      </dgm:t>
    </dgm:pt>
    <dgm:pt modelId="{F6068D4B-A586-4424-A2EA-F24E73D7CEB2}" type="parTrans" cxnId="{C98EC46B-E638-4EB8-A4D1-3D51A3073CAF}">
      <dgm:prSet/>
      <dgm:spPr/>
      <dgm:t>
        <a:bodyPr/>
        <a:lstStyle/>
        <a:p>
          <a:endParaRPr lang="ru-RU"/>
        </a:p>
      </dgm:t>
    </dgm:pt>
    <dgm:pt modelId="{BC6B2AB5-794F-443D-B61D-F1F4D416E38D}" type="sibTrans" cxnId="{C98EC46B-E638-4EB8-A4D1-3D51A3073CAF}">
      <dgm:prSet/>
      <dgm:spPr/>
      <dgm:t>
        <a:bodyPr/>
        <a:lstStyle/>
        <a:p>
          <a:endParaRPr lang="ru-RU"/>
        </a:p>
      </dgm:t>
    </dgm:pt>
    <dgm:pt modelId="{A812A789-CD92-4785-9728-7B61624487AB}">
      <dgm:prSet phldrT="[Текст]"/>
      <dgm:spPr/>
      <dgm:t>
        <a:bodyPr/>
        <a:lstStyle/>
        <a:p>
          <a:r>
            <a:rPr lang="ru-RU" b="1" dirty="0" smtClean="0">
              <a:solidFill>
                <a:schemeClr val="tx1"/>
              </a:solidFill>
            </a:rPr>
            <a:t>Группа психологических последствий</a:t>
          </a:r>
          <a:endParaRPr lang="ru-RU" b="1" dirty="0">
            <a:solidFill>
              <a:schemeClr val="tx1"/>
            </a:solidFill>
          </a:endParaRPr>
        </a:p>
      </dgm:t>
    </dgm:pt>
    <dgm:pt modelId="{84202FAA-DCFF-4F6D-9949-3C11D66449B6}" type="sibTrans" cxnId="{36792A4A-FB05-4F6A-A257-EC1D04F08A38}">
      <dgm:prSet/>
      <dgm:spPr/>
      <dgm:t>
        <a:bodyPr/>
        <a:lstStyle/>
        <a:p>
          <a:endParaRPr lang="ru-RU"/>
        </a:p>
      </dgm:t>
    </dgm:pt>
    <dgm:pt modelId="{77A233C3-B4B0-4FDC-9150-9B145F225D0D}" type="parTrans" cxnId="{36792A4A-FB05-4F6A-A257-EC1D04F08A38}">
      <dgm:prSet/>
      <dgm:spPr/>
      <dgm:t>
        <a:bodyPr/>
        <a:lstStyle/>
        <a:p>
          <a:endParaRPr lang="ru-RU"/>
        </a:p>
      </dgm:t>
    </dgm:pt>
    <dgm:pt modelId="{24EE24D3-68EA-47F6-8E4D-33B9091906A2}">
      <dgm:prSet phldrT="[Текст]"/>
      <dgm:spPr/>
      <dgm:t>
        <a:bodyPr/>
        <a:lstStyle/>
        <a:p>
          <a:pPr algn="l"/>
          <a:endParaRPr lang="ru-RU" dirty="0"/>
        </a:p>
      </dgm:t>
    </dgm:pt>
    <dgm:pt modelId="{12011797-8B41-4A55-BF7F-DC3BB3FEB74A}" type="parTrans" cxnId="{47F3C565-99EE-4A28-8D7A-8A4C9108D03A}">
      <dgm:prSet/>
      <dgm:spPr/>
      <dgm:t>
        <a:bodyPr/>
        <a:lstStyle/>
        <a:p>
          <a:endParaRPr lang="ru-RU"/>
        </a:p>
      </dgm:t>
    </dgm:pt>
    <dgm:pt modelId="{E335A0F7-74DE-44CC-928A-FC075733CA37}" type="sibTrans" cxnId="{47F3C565-99EE-4A28-8D7A-8A4C9108D03A}">
      <dgm:prSet/>
      <dgm:spPr/>
      <dgm:t>
        <a:bodyPr/>
        <a:lstStyle/>
        <a:p>
          <a:endParaRPr lang="ru-RU"/>
        </a:p>
      </dgm:t>
    </dgm:pt>
    <dgm:pt modelId="{6A4EB65B-5646-47AA-846B-D9DDFD1AA3C4}">
      <dgm:prSet phldrT="[Текст]"/>
      <dgm:spPr/>
      <dgm:t>
        <a:bodyPr/>
        <a:lstStyle/>
        <a:p>
          <a:pPr algn="l"/>
          <a:r>
            <a:rPr lang="ru-RU" dirty="0" smtClean="0"/>
            <a:t>депрессии, утрата</a:t>
          </a:r>
          <a:endParaRPr lang="ru-RU" dirty="0"/>
        </a:p>
      </dgm:t>
    </dgm:pt>
    <dgm:pt modelId="{20CD54CB-A10A-428A-9033-8121365377FB}" type="parTrans" cxnId="{764C1683-B909-47B1-A110-70CD320F5E71}">
      <dgm:prSet/>
      <dgm:spPr/>
      <dgm:t>
        <a:bodyPr/>
        <a:lstStyle/>
        <a:p>
          <a:endParaRPr lang="ru-RU"/>
        </a:p>
      </dgm:t>
    </dgm:pt>
    <dgm:pt modelId="{5D6D0921-94DA-4B03-9509-3B69FAC0DF6B}" type="sibTrans" cxnId="{764C1683-B909-47B1-A110-70CD320F5E71}">
      <dgm:prSet/>
      <dgm:spPr/>
      <dgm:t>
        <a:bodyPr/>
        <a:lstStyle/>
        <a:p>
          <a:endParaRPr lang="ru-RU"/>
        </a:p>
      </dgm:t>
    </dgm:pt>
    <dgm:pt modelId="{E3FEB4D5-5B37-4538-9971-568CAD82BF43}">
      <dgm:prSet phldrT="[Текст]"/>
      <dgm:spPr/>
      <dgm:t>
        <a:bodyPr/>
        <a:lstStyle/>
        <a:p>
          <a:pPr algn="l"/>
          <a:r>
            <a:rPr lang="ru-RU" dirty="0" smtClean="0"/>
            <a:t>смысла жизни;</a:t>
          </a:r>
          <a:endParaRPr lang="ru-RU" dirty="0"/>
        </a:p>
      </dgm:t>
    </dgm:pt>
    <dgm:pt modelId="{E7553E8B-8A10-4B5B-B712-D13132D6FEFB}" type="parTrans" cxnId="{9EC4CF4C-F558-42A4-A841-FE6089AC6F52}">
      <dgm:prSet/>
      <dgm:spPr/>
      <dgm:t>
        <a:bodyPr/>
        <a:lstStyle/>
        <a:p>
          <a:endParaRPr lang="ru-RU"/>
        </a:p>
      </dgm:t>
    </dgm:pt>
    <dgm:pt modelId="{368BAD22-9707-4E6A-A6CE-C60E56567BA1}" type="sibTrans" cxnId="{9EC4CF4C-F558-42A4-A841-FE6089AC6F52}">
      <dgm:prSet/>
      <dgm:spPr/>
      <dgm:t>
        <a:bodyPr/>
        <a:lstStyle/>
        <a:p>
          <a:endParaRPr lang="ru-RU"/>
        </a:p>
      </dgm:t>
    </dgm:pt>
    <dgm:pt modelId="{61DFAAC1-02D1-4DBE-897E-6873F9E21497}">
      <dgm:prSet phldrT="[Текст]"/>
      <dgm:spPr/>
      <dgm:t>
        <a:bodyPr/>
        <a:lstStyle/>
        <a:p>
          <a:pPr algn="l"/>
          <a:r>
            <a:rPr lang="ru-RU" dirty="0" smtClean="0"/>
            <a:t>ощущение безысходности;</a:t>
          </a:r>
          <a:endParaRPr lang="ru-RU" dirty="0"/>
        </a:p>
      </dgm:t>
    </dgm:pt>
    <dgm:pt modelId="{00174C11-6E14-4202-8D84-116A1B9D6523}" type="parTrans" cxnId="{07242A86-37AB-4D90-9149-173807E7475B}">
      <dgm:prSet/>
      <dgm:spPr/>
      <dgm:t>
        <a:bodyPr/>
        <a:lstStyle/>
        <a:p>
          <a:endParaRPr lang="ru-RU"/>
        </a:p>
      </dgm:t>
    </dgm:pt>
    <dgm:pt modelId="{2F7897CD-4109-4BAF-83DD-9312CC019FA3}" type="sibTrans" cxnId="{07242A86-37AB-4D90-9149-173807E7475B}">
      <dgm:prSet/>
      <dgm:spPr/>
      <dgm:t>
        <a:bodyPr/>
        <a:lstStyle/>
        <a:p>
          <a:endParaRPr lang="ru-RU"/>
        </a:p>
      </dgm:t>
    </dgm:pt>
    <dgm:pt modelId="{45BBD362-BE54-4BC6-84D3-961A735A8C8A}">
      <dgm:prSet phldrT="[Текст]"/>
      <dgm:spPr/>
      <dgm:t>
        <a:bodyPr/>
        <a:lstStyle/>
        <a:p>
          <a:pPr algn="l"/>
          <a:r>
            <a:rPr lang="ru-RU" dirty="0" smtClean="0"/>
            <a:t>самоубийства</a:t>
          </a:r>
          <a:endParaRPr lang="ru-RU" dirty="0"/>
        </a:p>
      </dgm:t>
    </dgm:pt>
    <dgm:pt modelId="{18961177-7D62-433B-8210-5CA8C729BC85}" type="parTrans" cxnId="{3E4A3D8F-6F2B-48EF-BECB-D1552215B70D}">
      <dgm:prSet/>
      <dgm:spPr/>
      <dgm:t>
        <a:bodyPr/>
        <a:lstStyle/>
        <a:p>
          <a:endParaRPr lang="ru-RU"/>
        </a:p>
      </dgm:t>
    </dgm:pt>
    <dgm:pt modelId="{FFA2BAAB-49C0-4957-AAFD-EEACBFF36780}" type="sibTrans" cxnId="{3E4A3D8F-6F2B-48EF-BECB-D1552215B70D}">
      <dgm:prSet/>
      <dgm:spPr/>
      <dgm:t>
        <a:bodyPr/>
        <a:lstStyle/>
        <a:p>
          <a:endParaRPr lang="ru-RU"/>
        </a:p>
      </dgm:t>
    </dgm:pt>
    <dgm:pt modelId="{89754BCA-3125-49A1-A2E3-CB3316A10BE4}">
      <dgm:prSet phldrT="[Текст]"/>
      <dgm:spPr/>
      <dgm:t>
        <a:bodyPr/>
        <a:lstStyle/>
        <a:p>
          <a:pPr algn="l"/>
          <a:r>
            <a:rPr lang="ru-RU" dirty="0" smtClean="0"/>
            <a:t>незаконченное образование;</a:t>
          </a:r>
          <a:endParaRPr lang="ru-RU" dirty="0"/>
        </a:p>
      </dgm:t>
    </dgm:pt>
    <dgm:pt modelId="{8CB497E9-C370-4CCD-8DAA-145310B5B1B9}" type="parTrans" cxnId="{09029311-6B43-4E00-9B5B-CF7744B61444}">
      <dgm:prSet/>
      <dgm:spPr/>
      <dgm:t>
        <a:bodyPr/>
        <a:lstStyle/>
        <a:p>
          <a:endParaRPr lang="ru-RU"/>
        </a:p>
      </dgm:t>
    </dgm:pt>
    <dgm:pt modelId="{86D779BF-F012-4AFE-87A8-11192198E0FF}" type="sibTrans" cxnId="{09029311-6B43-4E00-9B5B-CF7744B61444}">
      <dgm:prSet/>
      <dgm:spPr/>
      <dgm:t>
        <a:bodyPr/>
        <a:lstStyle/>
        <a:p>
          <a:endParaRPr lang="ru-RU"/>
        </a:p>
      </dgm:t>
    </dgm:pt>
    <dgm:pt modelId="{A092176F-FF65-4AE7-B6DE-01861EE0EA9B}">
      <dgm:prSet phldrT="[Текст]"/>
      <dgm:spPr/>
      <dgm:t>
        <a:bodyPr/>
        <a:lstStyle/>
        <a:p>
          <a:pPr algn="l"/>
          <a:r>
            <a:rPr lang="ru-RU" dirty="0" smtClean="0"/>
            <a:t>огромные долги;</a:t>
          </a:r>
          <a:endParaRPr lang="ru-RU" dirty="0"/>
        </a:p>
      </dgm:t>
    </dgm:pt>
    <dgm:pt modelId="{5E8D8F52-218C-4C9B-9DA6-B6CB2D7D812A}" type="parTrans" cxnId="{6A71617A-A797-4819-9C64-611FFECC4AB6}">
      <dgm:prSet/>
      <dgm:spPr/>
      <dgm:t>
        <a:bodyPr/>
        <a:lstStyle/>
        <a:p>
          <a:endParaRPr lang="ru-RU"/>
        </a:p>
      </dgm:t>
    </dgm:pt>
    <dgm:pt modelId="{D1996046-3582-4F3B-9F1D-C3F7E9CC44E8}" type="sibTrans" cxnId="{6A71617A-A797-4819-9C64-611FFECC4AB6}">
      <dgm:prSet/>
      <dgm:spPr/>
      <dgm:t>
        <a:bodyPr/>
        <a:lstStyle/>
        <a:p>
          <a:endParaRPr lang="ru-RU"/>
        </a:p>
      </dgm:t>
    </dgm:pt>
    <dgm:pt modelId="{5B86BB05-2C40-4D92-8593-A32CB563502A}">
      <dgm:prSet phldrT="[Текст]"/>
      <dgm:spPr/>
      <dgm:t>
        <a:bodyPr/>
        <a:lstStyle/>
        <a:p>
          <a:pPr algn="l"/>
          <a:r>
            <a:rPr lang="ru-RU" dirty="0" smtClean="0"/>
            <a:t>правонарушения;</a:t>
          </a:r>
          <a:endParaRPr lang="ru-RU" dirty="0"/>
        </a:p>
      </dgm:t>
    </dgm:pt>
    <dgm:pt modelId="{10E83A1C-1F14-4BD1-8411-620131B6D5A8}" type="parTrans" cxnId="{BEAB60C8-EE28-4D83-80B7-44779F16772E}">
      <dgm:prSet/>
      <dgm:spPr/>
      <dgm:t>
        <a:bodyPr/>
        <a:lstStyle/>
        <a:p>
          <a:endParaRPr lang="ru-RU"/>
        </a:p>
      </dgm:t>
    </dgm:pt>
    <dgm:pt modelId="{1BBD973E-1535-4BF9-B985-1AD7250FB0CE}" type="sibTrans" cxnId="{BEAB60C8-EE28-4D83-80B7-44779F16772E}">
      <dgm:prSet/>
      <dgm:spPr/>
      <dgm:t>
        <a:bodyPr/>
        <a:lstStyle/>
        <a:p>
          <a:endParaRPr lang="ru-RU"/>
        </a:p>
      </dgm:t>
    </dgm:pt>
    <dgm:pt modelId="{4E85D0F4-2759-4C9B-AAC0-C368ACB78A25}">
      <dgm:prSet phldrT="[Текст]"/>
      <dgm:spPr/>
      <dgm:t>
        <a:bodyPr/>
        <a:lstStyle/>
        <a:p>
          <a:pPr algn="l"/>
          <a:r>
            <a:rPr lang="ru-RU" dirty="0" smtClean="0"/>
            <a:t>утрата всех прежних интересов и увлечений</a:t>
          </a:r>
          <a:endParaRPr lang="ru-RU" dirty="0"/>
        </a:p>
      </dgm:t>
    </dgm:pt>
    <dgm:pt modelId="{1C5D214C-735D-4790-AB2B-C38376976DE5}" type="parTrans" cxnId="{3D2AB5DB-AE64-47AC-9660-B2B3BD410CE4}">
      <dgm:prSet/>
      <dgm:spPr/>
      <dgm:t>
        <a:bodyPr/>
        <a:lstStyle/>
        <a:p>
          <a:endParaRPr lang="ru-RU"/>
        </a:p>
      </dgm:t>
    </dgm:pt>
    <dgm:pt modelId="{060F110D-808C-4D01-94BA-3B177B0A2080}" type="sibTrans" cxnId="{3D2AB5DB-AE64-47AC-9660-B2B3BD410CE4}">
      <dgm:prSet/>
      <dgm:spPr/>
      <dgm:t>
        <a:bodyPr/>
        <a:lstStyle/>
        <a:p>
          <a:endParaRPr lang="ru-RU"/>
        </a:p>
      </dgm:t>
    </dgm:pt>
    <dgm:pt modelId="{C2B3A3A2-B12B-4E04-8147-36BDC7F8BD5A}">
      <dgm:prSet phldrT="[Текст]"/>
      <dgm:spPr/>
      <dgm:t>
        <a:bodyPr/>
        <a:lstStyle/>
        <a:p>
          <a:pPr algn="l"/>
          <a:r>
            <a:rPr lang="ru-RU" dirty="0" smtClean="0"/>
            <a:t>передозировки и отравления; </a:t>
          </a:r>
          <a:endParaRPr lang="ru-RU" dirty="0"/>
        </a:p>
      </dgm:t>
    </dgm:pt>
    <dgm:pt modelId="{EC790F31-38B8-4D3F-A624-6915FAAC0AA3}" type="parTrans" cxnId="{850AEC97-972A-452C-B17B-737489EBDAA5}">
      <dgm:prSet/>
      <dgm:spPr/>
      <dgm:t>
        <a:bodyPr/>
        <a:lstStyle/>
        <a:p>
          <a:endParaRPr lang="ru-RU"/>
        </a:p>
      </dgm:t>
    </dgm:pt>
    <dgm:pt modelId="{FD5612D9-45F7-4761-914C-8D45EC6CB640}" type="sibTrans" cxnId="{850AEC97-972A-452C-B17B-737489EBDAA5}">
      <dgm:prSet/>
      <dgm:spPr/>
      <dgm:t>
        <a:bodyPr/>
        <a:lstStyle/>
        <a:p>
          <a:endParaRPr lang="ru-RU"/>
        </a:p>
      </dgm:t>
    </dgm:pt>
    <dgm:pt modelId="{40D85688-1938-4A0D-942F-29CB39D76921}">
      <dgm:prSet phldrT="[Текст]"/>
      <dgm:spPr/>
      <dgm:t>
        <a:bodyPr/>
        <a:lstStyle/>
        <a:p>
          <a:pPr algn="l"/>
          <a:r>
            <a:rPr lang="ru-RU" dirty="0" smtClean="0"/>
            <a:t>психозы;</a:t>
          </a:r>
          <a:endParaRPr lang="ru-RU" dirty="0"/>
        </a:p>
      </dgm:t>
    </dgm:pt>
    <dgm:pt modelId="{96F91638-54DC-49C0-BC5A-4A409FFD576C}" type="parTrans" cxnId="{B5197AF0-0072-4F31-8AE9-A4FD0DA0B82E}">
      <dgm:prSet/>
      <dgm:spPr/>
      <dgm:t>
        <a:bodyPr/>
        <a:lstStyle/>
        <a:p>
          <a:endParaRPr lang="ru-RU"/>
        </a:p>
      </dgm:t>
    </dgm:pt>
    <dgm:pt modelId="{40224EB7-09FF-4FFD-9E8A-1B645682C1EE}" type="sibTrans" cxnId="{B5197AF0-0072-4F31-8AE9-A4FD0DA0B82E}">
      <dgm:prSet/>
      <dgm:spPr/>
      <dgm:t>
        <a:bodyPr/>
        <a:lstStyle/>
        <a:p>
          <a:endParaRPr lang="ru-RU"/>
        </a:p>
      </dgm:t>
    </dgm:pt>
    <dgm:pt modelId="{BD488057-AFF5-4975-9187-0A12A3DB9D65}">
      <dgm:prSet phldrT="[Текст]"/>
      <dgm:spPr/>
      <dgm:t>
        <a:bodyPr/>
        <a:lstStyle/>
        <a:p>
          <a:pPr algn="l"/>
          <a:r>
            <a:rPr lang="ru-RU" dirty="0" smtClean="0"/>
            <a:t>инфицирование ВИЧ и гепатитами В и С;</a:t>
          </a:r>
          <a:endParaRPr lang="ru-RU" dirty="0"/>
        </a:p>
      </dgm:t>
    </dgm:pt>
    <dgm:pt modelId="{555C5741-15B1-4DD8-98FB-CD3429F532E1}" type="parTrans" cxnId="{C805CB65-E988-4736-8950-766ECCB83559}">
      <dgm:prSet/>
      <dgm:spPr/>
      <dgm:t>
        <a:bodyPr/>
        <a:lstStyle/>
        <a:p>
          <a:endParaRPr lang="ru-RU"/>
        </a:p>
      </dgm:t>
    </dgm:pt>
    <dgm:pt modelId="{D50EA14A-A55A-47A6-A8E5-29E3612FD6D8}" type="sibTrans" cxnId="{C805CB65-E988-4736-8950-766ECCB83559}">
      <dgm:prSet/>
      <dgm:spPr/>
      <dgm:t>
        <a:bodyPr/>
        <a:lstStyle/>
        <a:p>
          <a:endParaRPr lang="ru-RU"/>
        </a:p>
      </dgm:t>
    </dgm:pt>
    <dgm:pt modelId="{A43B6DE0-B746-49B4-8BBC-A07B3B7D0533}">
      <dgm:prSet phldrT="[Текст]"/>
      <dgm:spPr/>
      <dgm:t>
        <a:bodyPr/>
        <a:lstStyle/>
        <a:p>
          <a:pPr algn="l"/>
          <a:r>
            <a:rPr lang="ru-RU" dirty="0" smtClean="0"/>
            <a:t>снижение иммунитета; в отдаленной перспективе -  онкологические заболевания</a:t>
          </a:r>
          <a:endParaRPr lang="ru-RU" dirty="0"/>
        </a:p>
      </dgm:t>
    </dgm:pt>
    <dgm:pt modelId="{863D8C80-C52D-49A3-8DF6-E11FE33E0B6F}" type="parTrans" cxnId="{B0C6CDE6-DD0E-4896-96A2-BDB9FB10EEA3}">
      <dgm:prSet/>
      <dgm:spPr/>
      <dgm:t>
        <a:bodyPr/>
        <a:lstStyle/>
        <a:p>
          <a:endParaRPr lang="ru-RU"/>
        </a:p>
      </dgm:t>
    </dgm:pt>
    <dgm:pt modelId="{C974C6CD-3E50-4978-A0B5-9C4340C6783C}" type="sibTrans" cxnId="{B0C6CDE6-DD0E-4896-96A2-BDB9FB10EEA3}">
      <dgm:prSet/>
      <dgm:spPr/>
      <dgm:t>
        <a:bodyPr/>
        <a:lstStyle/>
        <a:p>
          <a:endParaRPr lang="ru-RU"/>
        </a:p>
      </dgm:t>
    </dgm:pt>
    <dgm:pt modelId="{21D86F53-8C03-413B-AF73-61C341F90852}" type="pres">
      <dgm:prSet presAssocID="{22672A53-EC1E-4F29-9164-2DD75910E898}" presName="Name0" presStyleCnt="0">
        <dgm:presLayoutVars>
          <dgm:dir/>
          <dgm:animLvl val="lvl"/>
          <dgm:resizeHandles val="exact"/>
        </dgm:presLayoutVars>
      </dgm:prSet>
      <dgm:spPr/>
      <dgm:t>
        <a:bodyPr/>
        <a:lstStyle/>
        <a:p>
          <a:endParaRPr lang="ru-RU"/>
        </a:p>
      </dgm:t>
    </dgm:pt>
    <dgm:pt modelId="{2EE57ABE-1768-49E9-97F1-DE23360CB16E}" type="pres">
      <dgm:prSet presAssocID="{1EFB12AD-FF03-4DF8-BFDC-1D4A2687824D}" presName="composite" presStyleCnt="0"/>
      <dgm:spPr/>
    </dgm:pt>
    <dgm:pt modelId="{FDC18B9A-BBF4-4183-93EF-0BA99B2D33B1}" type="pres">
      <dgm:prSet presAssocID="{1EFB12AD-FF03-4DF8-BFDC-1D4A2687824D}" presName="parTx" presStyleLbl="alignNode1" presStyleIdx="0" presStyleCnt="3">
        <dgm:presLayoutVars>
          <dgm:chMax val="0"/>
          <dgm:chPref val="0"/>
          <dgm:bulletEnabled val="1"/>
        </dgm:presLayoutVars>
      </dgm:prSet>
      <dgm:spPr/>
      <dgm:t>
        <a:bodyPr/>
        <a:lstStyle/>
        <a:p>
          <a:endParaRPr lang="ru-RU"/>
        </a:p>
      </dgm:t>
    </dgm:pt>
    <dgm:pt modelId="{E14EF5BC-CD19-43BD-9531-FD65BBD8DEB3}" type="pres">
      <dgm:prSet presAssocID="{1EFB12AD-FF03-4DF8-BFDC-1D4A2687824D}" presName="desTx" presStyleLbl="alignAccFollowNode1" presStyleIdx="0" presStyleCnt="3">
        <dgm:presLayoutVars>
          <dgm:bulletEnabled val="1"/>
        </dgm:presLayoutVars>
      </dgm:prSet>
      <dgm:spPr/>
      <dgm:t>
        <a:bodyPr/>
        <a:lstStyle/>
        <a:p>
          <a:endParaRPr lang="ru-RU"/>
        </a:p>
      </dgm:t>
    </dgm:pt>
    <dgm:pt modelId="{980240CC-1176-4745-ACED-78F899E07299}" type="pres">
      <dgm:prSet presAssocID="{A7F8994D-3989-44B6-9037-9C972A93635C}" presName="space" presStyleCnt="0"/>
      <dgm:spPr/>
    </dgm:pt>
    <dgm:pt modelId="{6E425930-FF12-46D6-992E-6401F8704F5F}" type="pres">
      <dgm:prSet presAssocID="{A812A789-CD92-4785-9728-7B61624487AB}" presName="composite" presStyleCnt="0"/>
      <dgm:spPr/>
    </dgm:pt>
    <dgm:pt modelId="{7A412030-D481-4846-8FF9-C095E8CF5DFE}" type="pres">
      <dgm:prSet presAssocID="{A812A789-CD92-4785-9728-7B61624487AB}" presName="parTx" presStyleLbl="alignNode1" presStyleIdx="1" presStyleCnt="3">
        <dgm:presLayoutVars>
          <dgm:chMax val="0"/>
          <dgm:chPref val="0"/>
          <dgm:bulletEnabled val="1"/>
        </dgm:presLayoutVars>
      </dgm:prSet>
      <dgm:spPr/>
      <dgm:t>
        <a:bodyPr/>
        <a:lstStyle/>
        <a:p>
          <a:endParaRPr lang="ru-RU"/>
        </a:p>
      </dgm:t>
    </dgm:pt>
    <dgm:pt modelId="{91F48E3D-3E34-42AF-BBFA-AE8AAC17B9F2}" type="pres">
      <dgm:prSet presAssocID="{A812A789-CD92-4785-9728-7B61624487AB}" presName="desTx" presStyleLbl="alignAccFollowNode1" presStyleIdx="1" presStyleCnt="3">
        <dgm:presLayoutVars>
          <dgm:bulletEnabled val="1"/>
        </dgm:presLayoutVars>
      </dgm:prSet>
      <dgm:spPr/>
      <dgm:t>
        <a:bodyPr/>
        <a:lstStyle/>
        <a:p>
          <a:endParaRPr lang="ru-RU"/>
        </a:p>
      </dgm:t>
    </dgm:pt>
    <dgm:pt modelId="{48CA6729-CE74-4347-A63A-D409E81F7140}" type="pres">
      <dgm:prSet presAssocID="{84202FAA-DCFF-4F6D-9949-3C11D66449B6}" presName="space" presStyleCnt="0"/>
      <dgm:spPr/>
    </dgm:pt>
    <dgm:pt modelId="{B2D630FC-B29A-475F-AFFE-19634D641A0D}" type="pres">
      <dgm:prSet presAssocID="{7FD7B8C0-B524-46C6-8A0A-267F18080D28}" presName="composite" presStyleCnt="0"/>
      <dgm:spPr/>
    </dgm:pt>
    <dgm:pt modelId="{5C8D8914-019F-4C37-A7A1-E3605141E157}" type="pres">
      <dgm:prSet presAssocID="{7FD7B8C0-B524-46C6-8A0A-267F18080D28}" presName="parTx" presStyleLbl="alignNode1" presStyleIdx="2" presStyleCnt="3">
        <dgm:presLayoutVars>
          <dgm:chMax val="0"/>
          <dgm:chPref val="0"/>
          <dgm:bulletEnabled val="1"/>
        </dgm:presLayoutVars>
      </dgm:prSet>
      <dgm:spPr/>
      <dgm:t>
        <a:bodyPr/>
        <a:lstStyle/>
        <a:p>
          <a:endParaRPr lang="ru-RU"/>
        </a:p>
      </dgm:t>
    </dgm:pt>
    <dgm:pt modelId="{2E2A7962-13FD-4D64-898A-102A66FFFE04}" type="pres">
      <dgm:prSet presAssocID="{7FD7B8C0-B524-46C6-8A0A-267F18080D28}" presName="desTx" presStyleLbl="alignAccFollowNode1" presStyleIdx="2" presStyleCnt="3">
        <dgm:presLayoutVars>
          <dgm:bulletEnabled val="1"/>
        </dgm:presLayoutVars>
      </dgm:prSet>
      <dgm:spPr/>
      <dgm:t>
        <a:bodyPr/>
        <a:lstStyle/>
        <a:p>
          <a:endParaRPr lang="ru-RU"/>
        </a:p>
      </dgm:t>
    </dgm:pt>
  </dgm:ptLst>
  <dgm:cxnLst>
    <dgm:cxn modelId="{9EC4CF4C-F558-42A4-A841-FE6089AC6F52}" srcId="{A812A789-CD92-4785-9728-7B61624487AB}" destId="{E3FEB4D5-5B37-4538-9971-568CAD82BF43}" srcOrd="2" destOrd="0" parTransId="{E7553E8B-8A10-4B5B-B712-D13132D6FEFB}" sibTransId="{368BAD22-9707-4E6A-A6CE-C60E56567BA1}"/>
    <dgm:cxn modelId="{3D2AB5DB-AE64-47AC-9660-B2B3BD410CE4}" srcId="{7FD7B8C0-B524-46C6-8A0A-267F18080D28}" destId="{4E85D0F4-2759-4C9B-AAC0-C368ACB78A25}" srcOrd="4" destOrd="0" parTransId="{1C5D214C-735D-4790-AB2B-C38376976DE5}" sibTransId="{060F110D-808C-4D01-94BA-3B177B0A2080}"/>
    <dgm:cxn modelId="{FE0E72DE-7F8F-4E9A-AC24-452AA04922E1}" type="presOf" srcId="{4E85D0F4-2759-4C9B-AAC0-C368ACB78A25}" destId="{2E2A7962-13FD-4D64-898A-102A66FFFE04}" srcOrd="0" destOrd="4" presId="urn:microsoft.com/office/officeart/2005/8/layout/hList1"/>
    <dgm:cxn modelId="{09029311-6B43-4E00-9B5B-CF7744B61444}" srcId="{7FD7B8C0-B524-46C6-8A0A-267F18080D28}" destId="{89754BCA-3125-49A1-A2E3-CB3316A10BE4}" srcOrd="1" destOrd="0" parTransId="{8CB497E9-C370-4CCD-8DAA-145310B5B1B9}" sibTransId="{86D779BF-F012-4AFE-87A8-11192198E0FF}"/>
    <dgm:cxn modelId="{85450DE9-63A3-4B5A-8C96-36C8113FCA34}" type="presOf" srcId="{6A4EB65B-5646-47AA-846B-D9DDFD1AA3C4}" destId="{91F48E3D-3E34-42AF-BBFA-AE8AAC17B9F2}" srcOrd="0" destOrd="1" presId="urn:microsoft.com/office/officeart/2005/8/layout/hList1"/>
    <dgm:cxn modelId="{C805CB65-E988-4736-8950-766ECCB83559}" srcId="{1EFB12AD-FF03-4DF8-BFDC-1D4A2687824D}" destId="{BD488057-AFF5-4975-9187-0A12A3DB9D65}" srcOrd="3" destOrd="0" parTransId="{555C5741-15B1-4DD8-98FB-CD3429F532E1}" sibTransId="{D50EA14A-A55A-47A6-A8E5-29E3612FD6D8}"/>
    <dgm:cxn modelId="{47F3C565-99EE-4A28-8D7A-8A4C9108D03A}" srcId="{1EFB12AD-FF03-4DF8-BFDC-1D4A2687824D}" destId="{24EE24D3-68EA-47F6-8E4D-33B9091906A2}" srcOrd="5" destOrd="0" parTransId="{12011797-8B41-4A55-BF7F-DC3BB3FEB74A}" sibTransId="{E335A0F7-74DE-44CC-928A-FC075733CA37}"/>
    <dgm:cxn modelId="{72209065-D84C-4D2C-83D9-7FEF16FE8BFF}" type="presOf" srcId="{7FD7B8C0-B524-46C6-8A0A-267F18080D28}" destId="{5C8D8914-019F-4C37-A7A1-E3605141E157}" srcOrd="0" destOrd="0" presId="urn:microsoft.com/office/officeart/2005/8/layout/hList1"/>
    <dgm:cxn modelId="{71D92C02-DCFE-4E44-908B-D756E4DA0FE1}" type="presOf" srcId="{5B86BB05-2C40-4D92-8593-A32CB563502A}" destId="{2E2A7962-13FD-4D64-898A-102A66FFFE04}" srcOrd="0" destOrd="3" presId="urn:microsoft.com/office/officeart/2005/8/layout/hList1"/>
    <dgm:cxn modelId="{B0C6CDE6-DD0E-4896-96A2-BDB9FB10EEA3}" srcId="{1EFB12AD-FF03-4DF8-BFDC-1D4A2687824D}" destId="{A43B6DE0-B746-49B4-8BBC-A07B3B7D0533}" srcOrd="4" destOrd="0" parTransId="{863D8C80-C52D-49A3-8DF6-E11FE33E0B6F}" sibTransId="{C974C6CD-3E50-4978-A0B5-9C4340C6783C}"/>
    <dgm:cxn modelId="{AEF000E3-FDF9-48A0-821B-7CE36588BD49}" type="presOf" srcId="{4595CB71-9C75-4F32-A534-B658EC34DB25}" destId="{2E2A7962-13FD-4D64-898A-102A66FFFE04}" srcOrd="0" destOrd="0" presId="urn:microsoft.com/office/officeart/2005/8/layout/hList1"/>
    <dgm:cxn modelId="{C98EC46B-E638-4EB8-A4D1-3D51A3073CAF}" srcId="{7FD7B8C0-B524-46C6-8A0A-267F18080D28}" destId="{4595CB71-9C75-4F32-A534-B658EC34DB25}" srcOrd="0" destOrd="0" parTransId="{F6068D4B-A586-4424-A2EA-F24E73D7CEB2}" sibTransId="{BC6B2AB5-794F-443D-B61D-F1F4D416E38D}"/>
    <dgm:cxn modelId="{713A0E84-57A5-450C-B58A-74BC6D3A611F}" srcId="{22672A53-EC1E-4F29-9164-2DD75910E898}" destId="{1EFB12AD-FF03-4DF8-BFDC-1D4A2687824D}" srcOrd="0" destOrd="0" parTransId="{F6C95311-1373-43F7-BB47-3149180A245B}" sibTransId="{A7F8994D-3989-44B6-9037-9C972A93635C}"/>
    <dgm:cxn modelId="{A95A0542-F68D-4E9E-AD43-897EBA7D37C4}" type="presOf" srcId="{A812A789-CD92-4785-9728-7B61624487AB}" destId="{7A412030-D481-4846-8FF9-C095E8CF5DFE}" srcOrd="0" destOrd="0" presId="urn:microsoft.com/office/officeart/2005/8/layout/hList1"/>
    <dgm:cxn modelId="{850AEC97-972A-452C-B17B-737489EBDAA5}" srcId="{1EFB12AD-FF03-4DF8-BFDC-1D4A2687824D}" destId="{C2B3A3A2-B12B-4E04-8147-36BDC7F8BD5A}" srcOrd="1" destOrd="0" parTransId="{EC790F31-38B8-4D3F-A624-6915FAAC0AA3}" sibTransId="{FD5612D9-45F7-4761-914C-8D45EC6CB640}"/>
    <dgm:cxn modelId="{B5197AF0-0072-4F31-8AE9-A4FD0DA0B82E}" srcId="{1EFB12AD-FF03-4DF8-BFDC-1D4A2687824D}" destId="{40D85688-1938-4A0D-942F-29CB39D76921}" srcOrd="2" destOrd="0" parTransId="{96F91638-54DC-49C0-BC5A-4A409FFD576C}" sibTransId="{40224EB7-09FF-4FFD-9E8A-1B645682C1EE}"/>
    <dgm:cxn modelId="{A571D457-8A44-4852-8E12-8C72AB4BD85F}" srcId="{1EFB12AD-FF03-4DF8-BFDC-1D4A2687824D}" destId="{95F5D886-CEB6-49EF-BF9C-946AA679B940}" srcOrd="0" destOrd="0" parTransId="{515D0371-28F5-4531-8E5F-D9799126DC3B}" sibTransId="{C9ACF6FD-41EE-4D8C-AE48-88EA3D3FBA26}"/>
    <dgm:cxn modelId="{678711FA-DCA4-44CD-80EB-E1F00AE2535E}" type="presOf" srcId="{40D85688-1938-4A0D-942F-29CB39D76921}" destId="{E14EF5BC-CD19-43BD-9531-FD65BBD8DEB3}" srcOrd="0" destOrd="2" presId="urn:microsoft.com/office/officeart/2005/8/layout/hList1"/>
    <dgm:cxn modelId="{C95AAF61-4EF6-498F-A6D4-45B84684D110}" type="presOf" srcId="{61DFAAC1-02D1-4DBE-897E-6873F9E21497}" destId="{91F48E3D-3E34-42AF-BBFA-AE8AAC17B9F2}" srcOrd="0" destOrd="3" presId="urn:microsoft.com/office/officeart/2005/8/layout/hList1"/>
    <dgm:cxn modelId="{A0048BBF-FB65-42DD-8551-7B5B0CC86386}" type="presOf" srcId="{A092176F-FF65-4AE7-B6DE-01861EE0EA9B}" destId="{2E2A7962-13FD-4D64-898A-102A66FFFE04}" srcOrd="0" destOrd="2" presId="urn:microsoft.com/office/officeart/2005/8/layout/hList1"/>
    <dgm:cxn modelId="{9AA1C406-658F-40B8-BC07-1641948B55A8}" type="presOf" srcId="{95F5D886-CEB6-49EF-BF9C-946AA679B940}" destId="{E14EF5BC-CD19-43BD-9531-FD65BBD8DEB3}" srcOrd="0" destOrd="0" presId="urn:microsoft.com/office/officeart/2005/8/layout/hList1"/>
    <dgm:cxn modelId="{11CEF267-89B9-4CCC-8339-5E01612F4288}" type="presOf" srcId="{BD488057-AFF5-4975-9187-0A12A3DB9D65}" destId="{E14EF5BC-CD19-43BD-9531-FD65BBD8DEB3}" srcOrd="0" destOrd="3" presId="urn:microsoft.com/office/officeart/2005/8/layout/hList1"/>
    <dgm:cxn modelId="{E1D669D4-C36A-4048-9B2E-338E09573737}" type="presOf" srcId="{24EE24D3-68EA-47F6-8E4D-33B9091906A2}" destId="{E14EF5BC-CD19-43BD-9531-FD65BBD8DEB3}" srcOrd="0" destOrd="5" presId="urn:microsoft.com/office/officeart/2005/8/layout/hList1"/>
    <dgm:cxn modelId="{3E4A3D8F-6F2B-48EF-BECB-D1552215B70D}" srcId="{A812A789-CD92-4785-9728-7B61624487AB}" destId="{45BBD362-BE54-4BC6-84D3-961A735A8C8A}" srcOrd="4" destOrd="0" parTransId="{18961177-7D62-433B-8210-5CA8C729BC85}" sibTransId="{FFA2BAAB-49C0-4957-AAFD-EEACBFF36780}"/>
    <dgm:cxn modelId="{6E2679DF-1080-4B21-A6B4-DCD9F277C244}" type="presOf" srcId="{22672A53-EC1E-4F29-9164-2DD75910E898}" destId="{21D86F53-8C03-413B-AF73-61C341F90852}" srcOrd="0" destOrd="0" presId="urn:microsoft.com/office/officeart/2005/8/layout/hList1"/>
    <dgm:cxn modelId="{869B0264-C697-44AA-B271-CB90AFACFC59}" type="presOf" srcId="{A43B6DE0-B746-49B4-8BBC-A07B3B7D0533}" destId="{E14EF5BC-CD19-43BD-9531-FD65BBD8DEB3}" srcOrd="0" destOrd="4" presId="urn:microsoft.com/office/officeart/2005/8/layout/hList1"/>
    <dgm:cxn modelId="{07242A86-37AB-4D90-9149-173807E7475B}" srcId="{A812A789-CD92-4785-9728-7B61624487AB}" destId="{61DFAAC1-02D1-4DBE-897E-6873F9E21497}" srcOrd="3" destOrd="0" parTransId="{00174C11-6E14-4202-8D84-116A1B9D6523}" sibTransId="{2F7897CD-4109-4BAF-83DD-9312CC019FA3}"/>
    <dgm:cxn modelId="{10167A69-17A3-475C-935A-6BE982C38087}" type="presOf" srcId="{E3FEB4D5-5B37-4538-9971-568CAD82BF43}" destId="{91F48E3D-3E34-42AF-BBFA-AE8AAC17B9F2}" srcOrd="0" destOrd="2" presId="urn:microsoft.com/office/officeart/2005/8/layout/hList1"/>
    <dgm:cxn modelId="{36792A4A-FB05-4F6A-A257-EC1D04F08A38}" srcId="{22672A53-EC1E-4F29-9164-2DD75910E898}" destId="{A812A789-CD92-4785-9728-7B61624487AB}" srcOrd="1" destOrd="0" parTransId="{77A233C3-B4B0-4FDC-9150-9B145F225D0D}" sibTransId="{84202FAA-DCFF-4F6D-9949-3C11D66449B6}"/>
    <dgm:cxn modelId="{7AC92038-1561-4BEF-BA79-1AE71FE1DADC}" type="presOf" srcId="{89754BCA-3125-49A1-A2E3-CB3316A10BE4}" destId="{2E2A7962-13FD-4D64-898A-102A66FFFE04}" srcOrd="0" destOrd="1" presId="urn:microsoft.com/office/officeart/2005/8/layout/hList1"/>
    <dgm:cxn modelId="{C144EB66-48F5-4690-AC6F-068186288090}" srcId="{22672A53-EC1E-4F29-9164-2DD75910E898}" destId="{7FD7B8C0-B524-46C6-8A0A-267F18080D28}" srcOrd="2" destOrd="0" parTransId="{1BA3A3FF-1A7F-4DCF-876B-155DEA178F15}" sibTransId="{C2DB4A29-9EE8-41FF-952C-5947533373BD}"/>
    <dgm:cxn modelId="{CE5DDF9A-B10D-4C6B-8A03-F836CEE4CFF4}" type="presOf" srcId="{45BBD362-BE54-4BC6-84D3-961A735A8C8A}" destId="{91F48E3D-3E34-42AF-BBFA-AE8AAC17B9F2}" srcOrd="0" destOrd="4" presId="urn:microsoft.com/office/officeart/2005/8/layout/hList1"/>
    <dgm:cxn modelId="{3BFCB92B-9322-450A-808B-27AC599A48A0}" srcId="{A812A789-CD92-4785-9728-7B61624487AB}" destId="{9C84FBE0-83D5-48AF-9567-519388782822}" srcOrd="0" destOrd="0" parTransId="{637D84DD-C641-4C21-93A7-A14D680B40B7}" sibTransId="{A337DF60-13FD-4504-8D0B-44E80CEC4C9A}"/>
    <dgm:cxn modelId="{10E05712-BFA7-4AC2-A4D4-CC959F2EE97E}" type="presOf" srcId="{9C84FBE0-83D5-48AF-9567-519388782822}" destId="{91F48E3D-3E34-42AF-BBFA-AE8AAC17B9F2}" srcOrd="0" destOrd="0" presId="urn:microsoft.com/office/officeart/2005/8/layout/hList1"/>
    <dgm:cxn modelId="{764C1683-B909-47B1-A110-70CD320F5E71}" srcId="{A812A789-CD92-4785-9728-7B61624487AB}" destId="{6A4EB65B-5646-47AA-846B-D9DDFD1AA3C4}" srcOrd="1" destOrd="0" parTransId="{20CD54CB-A10A-428A-9033-8121365377FB}" sibTransId="{5D6D0921-94DA-4B03-9509-3B69FAC0DF6B}"/>
    <dgm:cxn modelId="{6A71617A-A797-4819-9C64-611FFECC4AB6}" srcId="{7FD7B8C0-B524-46C6-8A0A-267F18080D28}" destId="{A092176F-FF65-4AE7-B6DE-01861EE0EA9B}" srcOrd="2" destOrd="0" parTransId="{5E8D8F52-218C-4C9B-9DA6-B6CB2D7D812A}" sibTransId="{D1996046-3582-4F3B-9F1D-C3F7E9CC44E8}"/>
    <dgm:cxn modelId="{D20A42BD-0F62-46A6-9530-FAF73B152AA3}" type="presOf" srcId="{1EFB12AD-FF03-4DF8-BFDC-1D4A2687824D}" destId="{FDC18B9A-BBF4-4183-93EF-0BA99B2D33B1}" srcOrd="0" destOrd="0" presId="urn:microsoft.com/office/officeart/2005/8/layout/hList1"/>
    <dgm:cxn modelId="{BEAB60C8-EE28-4D83-80B7-44779F16772E}" srcId="{7FD7B8C0-B524-46C6-8A0A-267F18080D28}" destId="{5B86BB05-2C40-4D92-8593-A32CB563502A}" srcOrd="3" destOrd="0" parTransId="{10E83A1C-1F14-4BD1-8411-620131B6D5A8}" sibTransId="{1BBD973E-1535-4BF9-B985-1AD7250FB0CE}"/>
    <dgm:cxn modelId="{A897DF76-C9A3-43A0-A909-F328E1FFB2F8}" type="presOf" srcId="{C2B3A3A2-B12B-4E04-8147-36BDC7F8BD5A}" destId="{E14EF5BC-CD19-43BD-9531-FD65BBD8DEB3}" srcOrd="0" destOrd="1" presId="urn:microsoft.com/office/officeart/2005/8/layout/hList1"/>
    <dgm:cxn modelId="{DE7F0823-87B8-4C1C-BD7D-E5025C793348}" type="presParOf" srcId="{21D86F53-8C03-413B-AF73-61C341F90852}" destId="{2EE57ABE-1768-49E9-97F1-DE23360CB16E}" srcOrd="0" destOrd="0" presId="urn:microsoft.com/office/officeart/2005/8/layout/hList1"/>
    <dgm:cxn modelId="{9264E83C-6950-44A0-9E87-0699CE16D46F}" type="presParOf" srcId="{2EE57ABE-1768-49E9-97F1-DE23360CB16E}" destId="{FDC18B9A-BBF4-4183-93EF-0BA99B2D33B1}" srcOrd="0" destOrd="0" presId="urn:microsoft.com/office/officeart/2005/8/layout/hList1"/>
    <dgm:cxn modelId="{E96F4111-317D-4012-8CA3-BCA5BAF20273}" type="presParOf" srcId="{2EE57ABE-1768-49E9-97F1-DE23360CB16E}" destId="{E14EF5BC-CD19-43BD-9531-FD65BBD8DEB3}" srcOrd="1" destOrd="0" presId="urn:microsoft.com/office/officeart/2005/8/layout/hList1"/>
    <dgm:cxn modelId="{F656222C-FEDA-4693-8849-9A5A371070A7}" type="presParOf" srcId="{21D86F53-8C03-413B-AF73-61C341F90852}" destId="{980240CC-1176-4745-ACED-78F899E07299}" srcOrd="1" destOrd="0" presId="urn:microsoft.com/office/officeart/2005/8/layout/hList1"/>
    <dgm:cxn modelId="{903CE615-C542-4898-8736-8EADCD1268B2}" type="presParOf" srcId="{21D86F53-8C03-413B-AF73-61C341F90852}" destId="{6E425930-FF12-46D6-992E-6401F8704F5F}" srcOrd="2" destOrd="0" presId="urn:microsoft.com/office/officeart/2005/8/layout/hList1"/>
    <dgm:cxn modelId="{2084BB57-10EE-4BA5-9404-493E3DC3D591}" type="presParOf" srcId="{6E425930-FF12-46D6-992E-6401F8704F5F}" destId="{7A412030-D481-4846-8FF9-C095E8CF5DFE}" srcOrd="0" destOrd="0" presId="urn:microsoft.com/office/officeart/2005/8/layout/hList1"/>
    <dgm:cxn modelId="{2FAF8E23-E813-43F0-A9C8-315CD6A55AA4}" type="presParOf" srcId="{6E425930-FF12-46D6-992E-6401F8704F5F}" destId="{91F48E3D-3E34-42AF-BBFA-AE8AAC17B9F2}" srcOrd="1" destOrd="0" presId="urn:microsoft.com/office/officeart/2005/8/layout/hList1"/>
    <dgm:cxn modelId="{633F8F58-2026-40CE-9419-CC84078B803F}" type="presParOf" srcId="{21D86F53-8C03-413B-AF73-61C341F90852}" destId="{48CA6729-CE74-4347-A63A-D409E81F7140}" srcOrd="3" destOrd="0" presId="urn:microsoft.com/office/officeart/2005/8/layout/hList1"/>
    <dgm:cxn modelId="{6D83EB25-4EBF-47A5-BC8B-8AC907F1E010}" type="presParOf" srcId="{21D86F53-8C03-413B-AF73-61C341F90852}" destId="{B2D630FC-B29A-475F-AFFE-19634D641A0D}" srcOrd="4" destOrd="0" presId="urn:microsoft.com/office/officeart/2005/8/layout/hList1"/>
    <dgm:cxn modelId="{DE560186-2AB0-4C6B-A580-1436ECF3A6CA}" type="presParOf" srcId="{B2D630FC-B29A-475F-AFFE-19634D641A0D}" destId="{5C8D8914-019F-4C37-A7A1-E3605141E157}" srcOrd="0" destOrd="0" presId="urn:microsoft.com/office/officeart/2005/8/layout/hList1"/>
    <dgm:cxn modelId="{FC5491BE-E445-40C3-9BD3-D5EFE4EF2B99}" type="presParOf" srcId="{B2D630FC-B29A-475F-AFFE-19634D641A0D}" destId="{2E2A7962-13FD-4D64-898A-102A66FFFE04}" srcOrd="1" destOrd="0" presId="urn:microsoft.com/office/officeart/2005/8/layout/hList1"/>
  </dgm:cxnLst>
  <dgm:bg/>
  <dgm:whole/>
</dgm:dataModel>
</file>

<file path=ppt/diagrams/data10.xml><?xml version="1.0" encoding="utf-8"?>
<dgm:dataModel xmlns:dgm="http://schemas.openxmlformats.org/drawingml/2006/diagram" xmlns:a="http://schemas.openxmlformats.org/drawingml/2006/main">
  <dgm:ptLst>
    <dgm:pt modelId="{C76A1972-A9F5-4919-8CE8-56D2B6E3FA64}" type="doc">
      <dgm:prSet loTypeId="urn:microsoft.com/office/officeart/2005/8/layout/cycle6" loCatId="cycle" qsTypeId="urn:microsoft.com/office/officeart/2005/8/quickstyle/simple1" qsCatId="simple" csTypeId="urn:microsoft.com/office/officeart/2005/8/colors/accent2_3" csCatId="accent2" phldr="1"/>
      <dgm:spPr/>
      <dgm:t>
        <a:bodyPr/>
        <a:lstStyle/>
        <a:p>
          <a:endParaRPr lang="ru-RU"/>
        </a:p>
      </dgm:t>
    </dgm:pt>
    <dgm:pt modelId="{3D66BE86-3EB1-48E5-9347-680ECBE69D7B}">
      <dgm:prSet phldrT="[Текст]" custT="1"/>
      <dgm:spPr/>
      <dgm:t>
        <a:bodyPr/>
        <a:lstStyle/>
        <a:p>
          <a:r>
            <a:rPr lang="ru-RU" sz="1200" b="1" smtClean="0">
              <a:solidFill>
                <a:schemeClr val="tx1"/>
              </a:solidFill>
            </a:rPr>
            <a:t>общественность</a:t>
          </a:r>
          <a:endParaRPr lang="ru-RU" sz="1200" b="1" dirty="0">
            <a:solidFill>
              <a:schemeClr val="tx1"/>
            </a:solidFill>
          </a:endParaRPr>
        </a:p>
      </dgm:t>
    </dgm:pt>
    <dgm:pt modelId="{FF56681F-6217-4ED2-9EC6-F3D8BBD3CC9D}" type="parTrans" cxnId="{916FB444-B156-45E4-BB5C-1849C554467D}">
      <dgm:prSet/>
      <dgm:spPr/>
      <dgm:t>
        <a:bodyPr/>
        <a:lstStyle/>
        <a:p>
          <a:endParaRPr lang="ru-RU"/>
        </a:p>
      </dgm:t>
    </dgm:pt>
    <dgm:pt modelId="{45ECE74A-FC9C-4547-9B3F-ADEF9419C8C7}" type="sibTrans" cxnId="{916FB444-B156-45E4-BB5C-1849C554467D}">
      <dgm:prSet/>
      <dgm:spPr/>
      <dgm:t>
        <a:bodyPr/>
        <a:lstStyle/>
        <a:p>
          <a:endParaRPr lang="ru-RU"/>
        </a:p>
      </dgm:t>
    </dgm:pt>
    <dgm:pt modelId="{5FEF9499-0F6A-425B-B55B-0347C5C04F8F}">
      <dgm:prSet phldrT="[Текст]" custT="1"/>
      <dgm:spPr/>
      <dgm:t>
        <a:bodyPr/>
        <a:lstStyle/>
        <a:p>
          <a:r>
            <a:rPr lang="ru-RU" sz="1200" b="1" smtClean="0">
              <a:solidFill>
                <a:schemeClr val="tx1"/>
              </a:solidFill>
            </a:rPr>
            <a:t>родительские комитеты</a:t>
          </a:r>
          <a:endParaRPr lang="ru-RU" sz="1200" b="1" dirty="0">
            <a:solidFill>
              <a:schemeClr val="tx1"/>
            </a:solidFill>
          </a:endParaRPr>
        </a:p>
      </dgm:t>
    </dgm:pt>
    <dgm:pt modelId="{9721359E-BBAA-495B-BB21-5D8E1F2AA316}" type="parTrans" cxnId="{FCD543B4-A273-4F99-9477-4241E71FFEBF}">
      <dgm:prSet/>
      <dgm:spPr/>
      <dgm:t>
        <a:bodyPr/>
        <a:lstStyle/>
        <a:p>
          <a:endParaRPr lang="ru-RU"/>
        </a:p>
      </dgm:t>
    </dgm:pt>
    <dgm:pt modelId="{41C0A6AA-982E-401C-9F4F-CF28D5F0D318}" type="sibTrans" cxnId="{FCD543B4-A273-4F99-9477-4241E71FFEBF}">
      <dgm:prSet/>
      <dgm:spPr/>
      <dgm:t>
        <a:bodyPr/>
        <a:lstStyle/>
        <a:p>
          <a:endParaRPr lang="ru-RU"/>
        </a:p>
      </dgm:t>
    </dgm:pt>
    <dgm:pt modelId="{07388D6C-3AD0-45AC-A563-F4692DF8F8CF}">
      <dgm:prSet phldrT="[Текст]" custT="1"/>
      <dgm:spPr/>
      <dgm:t>
        <a:bodyPr/>
        <a:lstStyle/>
        <a:p>
          <a:r>
            <a:rPr lang="ru-RU" sz="1200" b="1" dirty="0" smtClean="0">
              <a:solidFill>
                <a:schemeClr val="tx1"/>
              </a:solidFill>
            </a:rPr>
            <a:t>комиссии по делам несовершеннолетних и защите их прав при администрации сельского поселения</a:t>
          </a:r>
          <a:endParaRPr lang="ru-RU" sz="1200" b="1" dirty="0">
            <a:solidFill>
              <a:schemeClr val="tx1"/>
            </a:solidFill>
          </a:endParaRPr>
        </a:p>
      </dgm:t>
    </dgm:pt>
    <dgm:pt modelId="{6F7BE121-322C-45BD-B874-685B254D70FE}" type="parTrans" cxnId="{457EB799-6A26-4FC6-BAB3-22AD122F8414}">
      <dgm:prSet/>
      <dgm:spPr/>
      <dgm:t>
        <a:bodyPr/>
        <a:lstStyle/>
        <a:p>
          <a:endParaRPr lang="ru-RU"/>
        </a:p>
      </dgm:t>
    </dgm:pt>
    <dgm:pt modelId="{9ACF0856-757C-4C6D-98B0-D161D24C143F}" type="sibTrans" cxnId="{457EB799-6A26-4FC6-BAB3-22AD122F8414}">
      <dgm:prSet/>
      <dgm:spPr/>
      <dgm:t>
        <a:bodyPr/>
        <a:lstStyle/>
        <a:p>
          <a:endParaRPr lang="ru-RU"/>
        </a:p>
      </dgm:t>
    </dgm:pt>
    <dgm:pt modelId="{89A5B9B2-3F67-4EAC-A355-5A4576A96698}">
      <dgm:prSet custT="1"/>
      <dgm:spPr/>
      <dgm:t>
        <a:bodyPr/>
        <a:lstStyle/>
        <a:p>
          <a:r>
            <a:rPr lang="ru-RU" sz="1200" b="1" smtClean="0">
              <a:solidFill>
                <a:schemeClr val="tx1"/>
              </a:solidFill>
            </a:rPr>
            <a:t>классные руководители</a:t>
          </a:r>
          <a:endParaRPr lang="ru-RU" sz="1200" b="1" dirty="0">
            <a:solidFill>
              <a:schemeClr val="tx1"/>
            </a:solidFill>
          </a:endParaRPr>
        </a:p>
      </dgm:t>
    </dgm:pt>
    <dgm:pt modelId="{C303AFD9-8D81-4045-85E4-3C3FC3D738AA}" type="parTrans" cxnId="{8386A26B-427F-4ECD-8DDB-A5C92357AE9A}">
      <dgm:prSet/>
      <dgm:spPr/>
      <dgm:t>
        <a:bodyPr/>
        <a:lstStyle/>
        <a:p>
          <a:endParaRPr lang="ru-RU"/>
        </a:p>
      </dgm:t>
    </dgm:pt>
    <dgm:pt modelId="{9D872B60-6F21-4D3B-8B7B-B9EC18A99E32}" type="sibTrans" cxnId="{8386A26B-427F-4ECD-8DDB-A5C92357AE9A}">
      <dgm:prSet/>
      <dgm:spPr/>
      <dgm:t>
        <a:bodyPr/>
        <a:lstStyle/>
        <a:p>
          <a:endParaRPr lang="ru-RU"/>
        </a:p>
      </dgm:t>
    </dgm:pt>
    <dgm:pt modelId="{CC0FE8F4-0DFB-4A4B-B88A-AF60B9859907}">
      <dgm:prSet custT="1"/>
      <dgm:spPr/>
      <dgm:t>
        <a:bodyPr/>
        <a:lstStyle/>
        <a:p>
          <a:r>
            <a:rPr lang="ru-RU" sz="1200" b="1" smtClean="0">
              <a:solidFill>
                <a:schemeClr val="tx1"/>
              </a:solidFill>
            </a:rPr>
            <a:t>правоохранительные органы</a:t>
          </a:r>
          <a:endParaRPr lang="ru-RU" sz="1200" b="1" dirty="0">
            <a:solidFill>
              <a:schemeClr val="tx1"/>
            </a:solidFill>
          </a:endParaRPr>
        </a:p>
      </dgm:t>
    </dgm:pt>
    <dgm:pt modelId="{4CC386C5-0D20-4643-B7B7-5FBD458086D2}" type="parTrans" cxnId="{302611D9-ADFA-4B4E-8430-7B00664F1C13}">
      <dgm:prSet/>
      <dgm:spPr/>
      <dgm:t>
        <a:bodyPr/>
        <a:lstStyle/>
        <a:p>
          <a:endParaRPr lang="ru-RU"/>
        </a:p>
      </dgm:t>
    </dgm:pt>
    <dgm:pt modelId="{E9DBA48A-F6E5-4B6A-8B30-7320559843C4}" type="sibTrans" cxnId="{302611D9-ADFA-4B4E-8430-7B00664F1C13}">
      <dgm:prSet/>
      <dgm:spPr/>
      <dgm:t>
        <a:bodyPr/>
        <a:lstStyle/>
        <a:p>
          <a:endParaRPr lang="ru-RU"/>
        </a:p>
      </dgm:t>
    </dgm:pt>
    <dgm:pt modelId="{F7B95213-3199-4A4F-AA2A-9B1EA50491B9}">
      <dgm:prSet custT="1"/>
      <dgm:spPr/>
      <dgm:t>
        <a:bodyPr/>
        <a:lstStyle/>
        <a:p>
          <a:r>
            <a:rPr lang="ru-RU" sz="1200" b="1" smtClean="0">
              <a:solidFill>
                <a:schemeClr val="tx1"/>
              </a:solidFill>
            </a:rPr>
            <a:t>школьный Совет по профилактике безнадзорности и правонарушений несовершеннолетних</a:t>
          </a:r>
          <a:endParaRPr lang="ru-RU" sz="1200" b="1" dirty="0">
            <a:solidFill>
              <a:schemeClr val="tx1"/>
            </a:solidFill>
          </a:endParaRPr>
        </a:p>
      </dgm:t>
    </dgm:pt>
    <dgm:pt modelId="{9EF5D5F9-8684-46BC-8D40-ED5D6F6846EA}" type="parTrans" cxnId="{B5D7A367-4C25-48BC-AFB6-24D7CF2F9570}">
      <dgm:prSet/>
      <dgm:spPr/>
      <dgm:t>
        <a:bodyPr/>
        <a:lstStyle/>
        <a:p>
          <a:endParaRPr lang="ru-RU"/>
        </a:p>
      </dgm:t>
    </dgm:pt>
    <dgm:pt modelId="{50CAC6A2-4137-4A9C-AF20-D543D64A6348}" type="sibTrans" cxnId="{B5D7A367-4C25-48BC-AFB6-24D7CF2F9570}">
      <dgm:prSet/>
      <dgm:spPr/>
      <dgm:t>
        <a:bodyPr/>
        <a:lstStyle/>
        <a:p>
          <a:endParaRPr lang="ru-RU"/>
        </a:p>
      </dgm:t>
    </dgm:pt>
    <dgm:pt modelId="{DE761B00-0539-433A-90E5-776782B3858E}">
      <dgm:prSet custT="1"/>
      <dgm:spPr/>
      <dgm:t>
        <a:bodyPr/>
        <a:lstStyle/>
        <a:p>
          <a:r>
            <a:rPr lang="ru-RU" sz="1200" b="1" dirty="0" smtClean="0">
              <a:solidFill>
                <a:schemeClr val="tx1"/>
              </a:solidFill>
            </a:rPr>
            <a:t>территориальные комиссии по делам несовершеннолетних и защите их прав при главе администрации района, города</a:t>
          </a:r>
          <a:endParaRPr lang="ru-RU" sz="1200" b="1" dirty="0">
            <a:solidFill>
              <a:schemeClr val="tx1"/>
            </a:solidFill>
          </a:endParaRPr>
        </a:p>
      </dgm:t>
    </dgm:pt>
    <dgm:pt modelId="{8E5E289C-0E36-43B3-AA63-E54E26A66EEE}" type="parTrans" cxnId="{2B78AAFC-961B-4ECA-8F9B-8B16296DEB9B}">
      <dgm:prSet/>
      <dgm:spPr/>
      <dgm:t>
        <a:bodyPr/>
        <a:lstStyle/>
        <a:p>
          <a:endParaRPr lang="ru-RU"/>
        </a:p>
      </dgm:t>
    </dgm:pt>
    <dgm:pt modelId="{504E3308-D4D6-4AEA-8DCC-902508323F36}" type="sibTrans" cxnId="{2B78AAFC-961B-4ECA-8F9B-8B16296DEB9B}">
      <dgm:prSet/>
      <dgm:spPr/>
      <dgm:t>
        <a:bodyPr/>
        <a:lstStyle/>
        <a:p>
          <a:endParaRPr lang="ru-RU"/>
        </a:p>
      </dgm:t>
    </dgm:pt>
    <dgm:pt modelId="{3F96782E-1926-42F9-8827-93CA6B309630}">
      <dgm:prSet custT="1"/>
      <dgm:spPr/>
      <dgm:t>
        <a:bodyPr/>
        <a:lstStyle/>
        <a:p>
          <a:r>
            <a:rPr lang="ru-RU" sz="1200" b="1" dirty="0" smtClean="0">
              <a:solidFill>
                <a:schemeClr val="tx1"/>
              </a:solidFill>
            </a:rPr>
            <a:t>реабилитационные центры</a:t>
          </a:r>
          <a:endParaRPr lang="ru-RU" sz="1200" b="1" dirty="0">
            <a:solidFill>
              <a:schemeClr val="tx1"/>
            </a:solidFill>
          </a:endParaRPr>
        </a:p>
      </dgm:t>
    </dgm:pt>
    <dgm:pt modelId="{E5524CA5-22E0-4AAF-934B-444DBC6364F0}" type="parTrans" cxnId="{0A7E7D0B-C27E-4F23-A3F3-7DE4D6F93593}">
      <dgm:prSet/>
      <dgm:spPr/>
      <dgm:t>
        <a:bodyPr/>
        <a:lstStyle/>
        <a:p>
          <a:endParaRPr lang="ru-RU"/>
        </a:p>
      </dgm:t>
    </dgm:pt>
    <dgm:pt modelId="{2F27F39A-BCBB-450A-A1A1-A133A62BFD2D}" type="sibTrans" cxnId="{0A7E7D0B-C27E-4F23-A3F3-7DE4D6F93593}">
      <dgm:prSet/>
      <dgm:spPr/>
      <dgm:t>
        <a:bodyPr/>
        <a:lstStyle/>
        <a:p>
          <a:endParaRPr lang="ru-RU"/>
        </a:p>
      </dgm:t>
    </dgm:pt>
    <dgm:pt modelId="{8419C122-1B40-40D3-A1B1-9B8CFFFB3349}">
      <dgm:prSet custT="1"/>
      <dgm:spPr/>
      <dgm:t>
        <a:bodyPr/>
        <a:lstStyle/>
        <a:p>
          <a:r>
            <a:rPr lang="ru-RU" sz="1200" b="1" i="0" dirty="0" smtClean="0">
              <a:solidFill>
                <a:schemeClr val="tx1"/>
              </a:solidFill>
            </a:rPr>
            <a:t>наркологический диспансер (врачи-наркологи)</a:t>
          </a:r>
          <a:endParaRPr lang="ru-RU" sz="1200" b="1" i="0" dirty="0">
            <a:solidFill>
              <a:schemeClr val="tx1"/>
            </a:solidFill>
          </a:endParaRPr>
        </a:p>
      </dgm:t>
    </dgm:pt>
    <dgm:pt modelId="{F5211B96-6AE5-4D7E-84EB-5FA385BF029F}" type="parTrans" cxnId="{3AB53087-6693-4905-A806-7BEB6EDF2B83}">
      <dgm:prSet/>
      <dgm:spPr/>
    </dgm:pt>
    <dgm:pt modelId="{5AD68361-D190-4E86-AB0D-8E8AB7EA2AD1}" type="sibTrans" cxnId="{3AB53087-6693-4905-A806-7BEB6EDF2B83}">
      <dgm:prSet/>
      <dgm:spPr/>
    </dgm:pt>
    <dgm:pt modelId="{EE51D846-CCA2-4813-903A-D48AAF985F89}" type="pres">
      <dgm:prSet presAssocID="{C76A1972-A9F5-4919-8CE8-56D2B6E3FA64}" presName="cycle" presStyleCnt="0">
        <dgm:presLayoutVars>
          <dgm:dir/>
          <dgm:resizeHandles val="exact"/>
        </dgm:presLayoutVars>
      </dgm:prSet>
      <dgm:spPr/>
      <dgm:t>
        <a:bodyPr/>
        <a:lstStyle/>
        <a:p>
          <a:endParaRPr lang="ru-RU"/>
        </a:p>
      </dgm:t>
    </dgm:pt>
    <dgm:pt modelId="{D5589840-C61B-4FAD-9758-6F90A88A249F}" type="pres">
      <dgm:prSet presAssocID="{3F96782E-1926-42F9-8827-93CA6B309630}" presName="node" presStyleLbl="node1" presStyleIdx="0" presStyleCnt="9" custScaleX="176243" custRadScaleRad="100164" custRadScaleInc="-10043">
        <dgm:presLayoutVars>
          <dgm:bulletEnabled val="1"/>
        </dgm:presLayoutVars>
      </dgm:prSet>
      <dgm:spPr/>
      <dgm:t>
        <a:bodyPr/>
        <a:lstStyle/>
        <a:p>
          <a:endParaRPr lang="ru-RU"/>
        </a:p>
      </dgm:t>
    </dgm:pt>
    <dgm:pt modelId="{7E6ABD49-D126-43F3-A470-CC52050ECD3E}" type="pres">
      <dgm:prSet presAssocID="{3F96782E-1926-42F9-8827-93CA6B309630}" presName="spNode" presStyleCnt="0"/>
      <dgm:spPr/>
      <dgm:t>
        <a:bodyPr/>
        <a:lstStyle/>
        <a:p>
          <a:endParaRPr lang="ru-RU"/>
        </a:p>
      </dgm:t>
    </dgm:pt>
    <dgm:pt modelId="{D0EE0F78-C9D0-433B-8CDF-141AB93E947B}" type="pres">
      <dgm:prSet presAssocID="{2F27F39A-BCBB-450A-A1A1-A133A62BFD2D}" presName="sibTrans" presStyleLbl="sibTrans1D1" presStyleIdx="0" presStyleCnt="9"/>
      <dgm:spPr/>
      <dgm:t>
        <a:bodyPr/>
        <a:lstStyle/>
        <a:p>
          <a:endParaRPr lang="ru-RU"/>
        </a:p>
      </dgm:t>
    </dgm:pt>
    <dgm:pt modelId="{C7B57F18-E5FB-4FBE-88AE-5EFD729268EC}" type="pres">
      <dgm:prSet presAssocID="{89A5B9B2-3F67-4EAC-A355-5A4576A96698}" presName="node" presStyleLbl="node1" presStyleIdx="1" presStyleCnt="9" custScaleX="227345" custScaleY="97798" custRadScaleRad="101504" custRadScaleInc="32562">
        <dgm:presLayoutVars>
          <dgm:bulletEnabled val="1"/>
        </dgm:presLayoutVars>
      </dgm:prSet>
      <dgm:spPr/>
      <dgm:t>
        <a:bodyPr/>
        <a:lstStyle/>
        <a:p>
          <a:endParaRPr lang="ru-RU"/>
        </a:p>
      </dgm:t>
    </dgm:pt>
    <dgm:pt modelId="{C19884C3-EB57-4776-9DD3-30E11D52D8A3}" type="pres">
      <dgm:prSet presAssocID="{89A5B9B2-3F67-4EAC-A355-5A4576A96698}" presName="spNode" presStyleCnt="0"/>
      <dgm:spPr/>
      <dgm:t>
        <a:bodyPr/>
        <a:lstStyle/>
        <a:p>
          <a:endParaRPr lang="ru-RU"/>
        </a:p>
      </dgm:t>
    </dgm:pt>
    <dgm:pt modelId="{15870DD0-DF91-4419-A71F-139A53EAC414}" type="pres">
      <dgm:prSet presAssocID="{9D872B60-6F21-4D3B-8B7B-B9EC18A99E32}" presName="sibTrans" presStyleLbl="sibTrans1D1" presStyleIdx="1" presStyleCnt="9"/>
      <dgm:spPr/>
      <dgm:t>
        <a:bodyPr/>
        <a:lstStyle/>
        <a:p>
          <a:endParaRPr lang="ru-RU"/>
        </a:p>
      </dgm:t>
    </dgm:pt>
    <dgm:pt modelId="{F7411291-4359-43DD-A45A-0F8A70F5F399}" type="pres">
      <dgm:prSet presAssocID="{3D66BE86-3EB1-48E5-9347-680ECBE69D7B}" presName="node" presStyleLbl="node1" presStyleIdx="2" presStyleCnt="9" custScaleX="177830">
        <dgm:presLayoutVars>
          <dgm:bulletEnabled val="1"/>
        </dgm:presLayoutVars>
      </dgm:prSet>
      <dgm:spPr/>
      <dgm:t>
        <a:bodyPr/>
        <a:lstStyle/>
        <a:p>
          <a:endParaRPr lang="ru-RU"/>
        </a:p>
      </dgm:t>
    </dgm:pt>
    <dgm:pt modelId="{26864D3F-04A9-43DF-801A-8C5E7063F9B4}" type="pres">
      <dgm:prSet presAssocID="{3D66BE86-3EB1-48E5-9347-680ECBE69D7B}" presName="spNode" presStyleCnt="0"/>
      <dgm:spPr/>
      <dgm:t>
        <a:bodyPr/>
        <a:lstStyle/>
        <a:p>
          <a:endParaRPr lang="ru-RU"/>
        </a:p>
      </dgm:t>
    </dgm:pt>
    <dgm:pt modelId="{36E273B1-FFCA-4AE5-A4C6-AD7F1D4AA438}" type="pres">
      <dgm:prSet presAssocID="{45ECE74A-FC9C-4547-9B3F-ADEF9419C8C7}" presName="sibTrans" presStyleLbl="sibTrans1D1" presStyleIdx="2" presStyleCnt="9"/>
      <dgm:spPr/>
      <dgm:t>
        <a:bodyPr/>
        <a:lstStyle/>
        <a:p>
          <a:endParaRPr lang="ru-RU"/>
        </a:p>
      </dgm:t>
    </dgm:pt>
    <dgm:pt modelId="{D7452204-47F3-418E-BE6B-1831C0C3D56F}" type="pres">
      <dgm:prSet presAssocID="{5FEF9499-0F6A-425B-B55B-0347C5C04F8F}" presName="node" presStyleLbl="node1" presStyleIdx="3" presStyleCnt="9" custScaleX="194992" custRadScaleRad="103154" custRadScaleInc="-95625">
        <dgm:presLayoutVars>
          <dgm:bulletEnabled val="1"/>
        </dgm:presLayoutVars>
      </dgm:prSet>
      <dgm:spPr/>
      <dgm:t>
        <a:bodyPr/>
        <a:lstStyle/>
        <a:p>
          <a:endParaRPr lang="ru-RU"/>
        </a:p>
      </dgm:t>
    </dgm:pt>
    <dgm:pt modelId="{AE1A9E55-F9CD-4F27-91AA-79A4D2342C41}" type="pres">
      <dgm:prSet presAssocID="{5FEF9499-0F6A-425B-B55B-0347C5C04F8F}" presName="spNode" presStyleCnt="0"/>
      <dgm:spPr/>
      <dgm:t>
        <a:bodyPr/>
        <a:lstStyle/>
        <a:p>
          <a:endParaRPr lang="ru-RU"/>
        </a:p>
      </dgm:t>
    </dgm:pt>
    <dgm:pt modelId="{EAB25898-504E-481F-9804-4D6E92294D22}" type="pres">
      <dgm:prSet presAssocID="{41C0A6AA-982E-401C-9F4F-CF28D5F0D318}" presName="sibTrans" presStyleLbl="sibTrans1D1" presStyleIdx="3" presStyleCnt="9"/>
      <dgm:spPr/>
      <dgm:t>
        <a:bodyPr/>
        <a:lstStyle/>
        <a:p>
          <a:endParaRPr lang="ru-RU"/>
        </a:p>
      </dgm:t>
    </dgm:pt>
    <dgm:pt modelId="{DE20CD07-698A-4C4E-9666-083A516946E3}" type="pres">
      <dgm:prSet presAssocID="{F7B95213-3199-4A4F-AA2A-9B1EA50491B9}" presName="node" presStyleLbl="node1" presStyleIdx="4" presStyleCnt="9" custScaleX="234185">
        <dgm:presLayoutVars>
          <dgm:bulletEnabled val="1"/>
        </dgm:presLayoutVars>
      </dgm:prSet>
      <dgm:spPr/>
      <dgm:t>
        <a:bodyPr/>
        <a:lstStyle/>
        <a:p>
          <a:endParaRPr lang="ru-RU"/>
        </a:p>
      </dgm:t>
    </dgm:pt>
    <dgm:pt modelId="{9A35760C-B376-4500-8336-29CB00BB4E53}" type="pres">
      <dgm:prSet presAssocID="{F7B95213-3199-4A4F-AA2A-9B1EA50491B9}" presName="spNode" presStyleCnt="0"/>
      <dgm:spPr/>
      <dgm:t>
        <a:bodyPr/>
        <a:lstStyle/>
        <a:p>
          <a:endParaRPr lang="ru-RU"/>
        </a:p>
      </dgm:t>
    </dgm:pt>
    <dgm:pt modelId="{3F3269C8-A8CB-4098-AC5B-3E6CA112A77D}" type="pres">
      <dgm:prSet presAssocID="{50CAC6A2-4137-4A9C-AF20-D543D64A6348}" presName="sibTrans" presStyleLbl="sibTrans1D1" presStyleIdx="4" presStyleCnt="9"/>
      <dgm:spPr/>
      <dgm:t>
        <a:bodyPr/>
        <a:lstStyle/>
        <a:p>
          <a:endParaRPr lang="ru-RU"/>
        </a:p>
      </dgm:t>
    </dgm:pt>
    <dgm:pt modelId="{2D5E1F3F-7B41-4EE5-9DD7-8CB1752CB5A6}" type="pres">
      <dgm:prSet presAssocID="{CC0FE8F4-0DFB-4A4B-B88A-AF60B9859907}" presName="node" presStyleLbl="node1" presStyleIdx="5" presStyleCnt="9" custScaleX="164682" custRadScaleRad="111748" custRadScaleInc="59668">
        <dgm:presLayoutVars>
          <dgm:bulletEnabled val="1"/>
        </dgm:presLayoutVars>
      </dgm:prSet>
      <dgm:spPr/>
      <dgm:t>
        <a:bodyPr/>
        <a:lstStyle/>
        <a:p>
          <a:endParaRPr lang="ru-RU"/>
        </a:p>
      </dgm:t>
    </dgm:pt>
    <dgm:pt modelId="{0871883A-8C9C-4577-BDD2-695CC9B2A8BD}" type="pres">
      <dgm:prSet presAssocID="{CC0FE8F4-0DFB-4A4B-B88A-AF60B9859907}" presName="spNode" presStyleCnt="0"/>
      <dgm:spPr/>
      <dgm:t>
        <a:bodyPr/>
        <a:lstStyle/>
        <a:p>
          <a:endParaRPr lang="ru-RU"/>
        </a:p>
      </dgm:t>
    </dgm:pt>
    <dgm:pt modelId="{2AF28946-DB2D-4185-A739-DCE430956D5E}" type="pres">
      <dgm:prSet presAssocID="{E9DBA48A-F6E5-4B6A-8B30-7320559843C4}" presName="sibTrans" presStyleLbl="sibTrans1D1" presStyleIdx="5" presStyleCnt="9"/>
      <dgm:spPr/>
      <dgm:t>
        <a:bodyPr/>
        <a:lstStyle/>
        <a:p>
          <a:endParaRPr lang="ru-RU"/>
        </a:p>
      </dgm:t>
    </dgm:pt>
    <dgm:pt modelId="{599EDAF7-3BC2-43C1-9310-A513BDC9E842}" type="pres">
      <dgm:prSet presAssocID="{07388D6C-3AD0-45AC-A563-F4692DF8F8CF}" presName="node" presStyleLbl="node1" presStyleIdx="6" presStyleCnt="9" custScaleX="269090" custRadScaleRad="110181" custRadScaleInc="234">
        <dgm:presLayoutVars>
          <dgm:bulletEnabled val="1"/>
        </dgm:presLayoutVars>
      </dgm:prSet>
      <dgm:spPr/>
      <dgm:t>
        <a:bodyPr/>
        <a:lstStyle/>
        <a:p>
          <a:endParaRPr lang="ru-RU"/>
        </a:p>
      </dgm:t>
    </dgm:pt>
    <dgm:pt modelId="{FEDB5440-2C71-4888-AF1B-024ED765F9A4}" type="pres">
      <dgm:prSet presAssocID="{07388D6C-3AD0-45AC-A563-F4692DF8F8CF}" presName="spNode" presStyleCnt="0"/>
      <dgm:spPr/>
      <dgm:t>
        <a:bodyPr/>
        <a:lstStyle/>
        <a:p>
          <a:endParaRPr lang="ru-RU"/>
        </a:p>
      </dgm:t>
    </dgm:pt>
    <dgm:pt modelId="{E1A095FA-95D7-46A9-AB93-3A14D089874C}" type="pres">
      <dgm:prSet presAssocID="{9ACF0856-757C-4C6D-98B0-D161D24C143F}" presName="sibTrans" presStyleLbl="sibTrans1D1" presStyleIdx="6" presStyleCnt="9"/>
      <dgm:spPr/>
      <dgm:t>
        <a:bodyPr/>
        <a:lstStyle/>
        <a:p>
          <a:endParaRPr lang="ru-RU"/>
        </a:p>
      </dgm:t>
    </dgm:pt>
    <dgm:pt modelId="{4CBB2573-EDD7-4AAD-A969-44A339279C2E}" type="pres">
      <dgm:prSet presAssocID="{DE761B00-0539-433A-90E5-776782B3858E}" presName="node" presStyleLbl="node1" presStyleIdx="7" presStyleCnt="9" custScaleX="253237" custRadScaleRad="111469" custRadScaleInc="-69468">
        <dgm:presLayoutVars>
          <dgm:bulletEnabled val="1"/>
        </dgm:presLayoutVars>
      </dgm:prSet>
      <dgm:spPr/>
      <dgm:t>
        <a:bodyPr/>
        <a:lstStyle/>
        <a:p>
          <a:endParaRPr lang="ru-RU"/>
        </a:p>
      </dgm:t>
    </dgm:pt>
    <dgm:pt modelId="{E833F061-CA0B-474B-A68E-3662681BA7F3}" type="pres">
      <dgm:prSet presAssocID="{DE761B00-0539-433A-90E5-776782B3858E}" presName="spNode" presStyleCnt="0"/>
      <dgm:spPr/>
      <dgm:t>
        <a:bodyPr/>
        <a:lstStyle/>
        <a:p>
          <a:endParaRPr lang="ru-RU"/>
        </a:p>
      </dgm:t>
    </dgm:pt>
    <dgm:pt modelId="{1EA86719-DE19-4295-9EB1-AD3A8E9C587D}" type="pres">
      <dgm:prSet presAssocID="{504E3308-D4D6-4AEA-8DCC-902508323F36}" presName="sibTrans" presStyleLbl="sibTrans1D1" presStyleIdx="7" presStyleCnt="9"/>
      <dgm:spPr/>
      <dgm:t>
        <a:bodyPr/>
        <a:lstStyle/>
        <a:p>
          <a:endParaRPr lang="ru-RU"/>
        </a:p>
      </dgm:t>
    </dgm:pt>
    <dgm:pt modelId="{B6777471-9F37-442D-B2C7-C0C84E368074}" type="pres">
      <dgm:prSet presAssocID="{8419C122-1B40-40D3-A1B1-9B8CFFFB3349}" presName="node" presStyleLbl="node1" presStyleIdx="8" presStyleCnt="9" custScaleX="222483" custRadScaleRad="114676" custRadScaleInc="-117361">
        <dgm:presLayoutVars>
          <dgm:bulletEnabled val="1"/>
        </dgm:presLayoutVars>
      </dgm:prSet>
      <dgm:spPr/>
      <dgm:t>
        <a:bodyPr/>
        <a:lstStyle/>
        <a:p>
          <a:endParaRPr lang="ru-RU"/>
        </a:p>
      </dgm:t>
    </dgm:pt>
    <dgm:pt modelId="{C8C68B0E-996E-4C2C-A410-D0E6F94C903C}" type="pres">
      <dgm:prSet presAssocID="{8419C122-1B40-40D3-A1B1-9B8CFFFB3349}" presName="spNode" presStyleCnt="0"/>
      <dgm:spPr/>
    </dgm:pt>
    <dgm:pt modelId="{D26DF6B3-C32E-45D7-BCCD-698DD9DCEFEC}" type="pres">
      <dgm:prSet presAssocID="{5AD68361-D190-4E86-AB0D-8E8AB7EA2AD1}" presName="sibTrans" presStyleLbl="sibTrans1D1" presStyleIdx="8" presStyleCnt="9"/>
      <dgm:spPr/>
    </dgm:pt>
  </dgm:ptLst>
  <dgm:cxnLst>
    <dgm:cxn modelId="{B0867CB6-90DD-421C-ADE1-9EB088704AA8}" type="presOf" srcId="{9D872B60-6F21-4D3B-8B7B-B9EC18A99E32}" destId="{15870DD0-DF91-4419-A71F-139A53EAC414}" srcOrd="0" destOrd="0" presId="urn:microsoft.com/office/officeart/2005/8/layout/cycle6"/>
    <dgm:cxn modelId="{4D38271A-91F4-44F2-BB1C-DDBDDC084F9F}" type="presOf" srcId="{89A5B9B2-3F67-4EAC-A355-5A4576A96698}" destId="{C7B57F18-E5FB-4FBE-88AE-5EFD729268EC}" srcOrd="0" destOrd="0" presId="urn:microsoft.com/office/officeart/2005/8/layout/cycle6"/>
    <dgm:cxn modelId="{B5D7A367-4C25-48BC-AFB6-24D7CF2F9570}" srcId="{C76A1972-A9F5-4919-8CE8-56D2B6E3FA64}" destId="{F7B95213-3199-4A4F-AA2A-9B1EA50491B9}" srcOrd="4" destOrd="0" parTransId="{9EF5D5F9-8684-46BC-8D40-ED5D6F6846EA}" sibTransId="{50CAC6A2-4137-4A9C-AF20-D543D64A6348}"/>
    <dgm:cxn modelId="{CA2815E8-FF2F-4A73-AC3E-31D7E5E7CAF7}" type="presOf" srcId="{2F27F39A-BCBB-450A-A1A1-A133A62BFD2D}" destId="{D0EE0F78-C9D0-433B-8CDF-141AB93E947B}" srcOrd="0" destOrd="0" presId="urn:microsoft.com/office/officeart/2005/8/layout/cycle6"/>
    <dgm:cxn modelId="{AF0C5FDB-D10F-4831-AB71-B39209A14383}" type="presOf" srcId="{DE761B00-0539-433A-90E5-776782B3858E}" destId="{4CBB2573-EDD7-4AAD-A969-44A339279C2E}" srcOrd="0" destOrd="0" presId="urn:microsoft.com/office/officeart/2005/8/layout/cycle6"/>
    <dgm:cxn modelId="{3AB53087-6693-4905-A806-7BEB6EDF2B83}" srcId="{C76A1972-A9F5-4919-8CE8-56D2B6E3FA64}" destId="{8419C122-1B40-40D3-A1B1-9B8CFFFB3349}" srcOrd="8" destOrd="0" parTransId="{F5211B96-6AE5-4D7E-84EB-5FA385BF029F}" sibTransId="{5AD68361-D190-4E86-AB0D-8E8AB7EA2AD1}"/>
    <dgm:cxn modelId="{F4392303-AE08-49D1-91FF-F0C128E50F89}" type="presOf" srcId="{CC0FE8F4-0DFB-4A4B-B88A-AF60B9859907}" destId="{2D5E1F3F-7B41-4EE5-9DD7-8CB1752CB5A6}" srcOrd="0" destOrd="0" presId="urn:microsoft.com/office/officeart/2005/8/layout/cycle6"/>
    <dgm:cxn modelId="{AE2E2E90-4E7B-418F-9355-B1F82E9E1EE3}" type="presOf" srcId="{E9DBA48A-F6E5-4B6A-8B30-7320559843C4}" destId="{2AF28946-DB2D-4185-A739-DCE430956D5E}" srcOrd="0" destOrd="0" presId="urn:microsoft.com/office/officeart/2005/8/layout/cycle6"/>
    <dgm:cxn modelId="{DA6D6984-5D67-4DBE-9CDE-E37DEFF754C7}" type="presOf" srcId="{41C0A6AA-982E-401C-9F4F-CF28D5F0D318}" destId="{EAB25898-504E-481F-9804-4D6E92294D22}" srcOrd="0" destOrd="0" presId="urn:microsoft.com/office/officeart/2005/8/layout/cycle6"/>
    <dgm:cxn modelId="{A289B4FC-2179-45AF-8B55-214F9BCE1EC6}" type="presOf" srcId="{50CAC6A2-4137-4A9C-AF20-D543D64A6348}" destId="{3F3269C8-A8CB-4098-AC5B-3E6CA112A77D}" srcOrd="0" destOrd="0" presId="urn:microsoft.com/office/officeart/2005/8/layout/cycle6"/>
    <dgm:cxn modelId="{EE0B51B1-AC62-4D85-84CA-CF92DE040FBD}" type="presOf" srcId="{F7B95213-3199-4A4F-AA2A-9B1EA50491B9}" destId="{DE20CD07-698A-4C4E-9666-083A516946E3}" srcOrd="0" destOrd="0" presId="urn:microsoft.com/office/officeart/2005/8/layout/cycle6"/>
    <dgm:cxn modelId="{FB3C5BA1-7B9B-4052-AE13-B4475AF3409C}" type="presOf" srcId="{45ECE74A-FC9C-4547-9B3F-ADEF9419C8C7}" destId="{36E273B1-FFCA-4AE5-A4C6-AD7F1D4AA438}" srcOrd="0" destOrd="0" presId="urn:microsoft.com/office/officeart/2005/8/layout/cycle6"/>
    <dgm:cxn modelId="{E1CC0D14-29B3-47DF-AB41-3E794C01C66E}" type="presOf" srcId="{9ACF0856-757C-4C6D-98B0-D161D24C143F}" destId="{E1A095FA-95D7-46A9-AB93-3A14D089874C}" srcOrd="0" destOrd="0" presId="urn:microsoft.com/office/officeart/2005/8/layout/cycle6"/>
    <dgm:cxn modelId="{FCD543B4-A273-4F99-9477-4241E71FFEBF}" srcId="{C76A1972-A9F5-4919-8CE8-56D2B6E3FA64}" destId="{5FEF9499-0F6A-425B-B55B-0347C5C04F8F}" srcOrd="3" destOrd="0" parTransId="{9721359E-BBAA-495B-BB21-5D8E1F2AA316}" sibTransId="{41C0A6AA-982E-401C-9F4F-CF28D5F0D318}"/>
    <dgm:cxn modelId="{75B5488E-A999-4834-A810-B222270F4CE0}" type="presOf" srcId="{C76A1972-A9F5-4919-8CE8-56D2B6E3FA64}" destId="{EE51D846-CCA2-4813-903A-D48AAF985F89}" srcOrd="0" destOrd="0" presId="urn:microsoft.com/office/officeart/2005/8/layout/cycle6"/>
    <dgm:cxn modelId="{5CCB573B-6386-4F60-91DA-76A475D6CED3}" type="presOf" srcId="{3D66BE86-3EB1-48E5-9347-680ECBE69D7B}" destId="{F7411291-4359-43DD-A45A-0F8A70F5F399}" srcOrd="0" destOrd="0" presId="urn:microsoft.com/office/officeart/2005/8/layout/cycle6"/>
    <dgm:cxn modelId="{302611D9-ADFA-4B4E-8430-7B00664F1C13}" srcId="{C76A1972-A9F5-4919-8CE8-56D2B6E3FA64}" destId="{CC0FE8F4-0DFB-4A4B-B88A-AF60B9859907}" srcOrd="5" destOrd="0" parTransId="{4CC386C5-0D20-4643-B7B7-5FBD458086D2}" sibTransId="{E9DBA48A-F6E5-4B6A-8B30-7320559843C4}"/>
    <dgm:cxn modelId="{DEC1F84D-5DCA-4E9A-8E88-99DB746B4C45}" type="presOf" srcId="{5FEF9499-0F6A-425B-B55B-0347C5C04F8F}" destId="{D7452204-47F3-418E-BE6B-1831C0C3D56F}" srcOrd="0" destOrd="0" presId="urn:microsoft.com/office/officeart/2005/8/layout/cycle6"/>
    <dgm:cxn modelId="{F980D2AB-925D-472D-9755-C8CAE220EA56}" type="presOf" srcId="{3F96782E-1926-42F9-8827-93CA6B309630}" destId="{D5589840-C61B-4FAD-9758-6F90A88A249F}" srcOrd="0" destOrd="0" presId="urn:microsoft.com/office/officeart/2005/8/layout/cycle6"/>
    <dgm:cxn modelId="{B6ED22C5-F3BB-441E-AF46-D439363BB7D8}" type="presOf" srcId="{8419C122-1B40-40D3-A1B1-9B8CFFFB3349}" destId="{B6777471-9F37-442D-B2C7-C0C84E368074}" srcOrd="0" destOrd="0" presId="urn:microsoft.com/office/officeart/2005/8/layout/cycle6"/>
    <dgm:cxn modelId="{48D5293D-A2BC-405B-82EC-31F1171F63CC}" type="presOf" srcId="{07388D6C-3AD0-45AC-A563-F4692DF8F8CF}" destId="{599EDAF7-3BC2-43C1-9310-A513BDC9E842}" srcOrd="0" destOrd="0" presId="urn:microsoft.com/office/officeart/2005/8/layout/cycle6"/>
    <dgm:cxn modelId="{916FB444-B156-45E4-BB5C-1849C554467D}" srcId="{C76A1972-A9F5-4919-8CE8-56D2B6E3FA64}" destId="{3D66BE86-3EB1-48E5-9347-680ECBE69D7B}" srcOrd="2" destOrd="0" parTransId="{FF56681F-6217-4ED2-9EC6-F3D8BBD3CC9D}" sibTransId="{45ECE74A-FC9C-4547-9B3F-ADEF9419C8C7}"/>
    <dgm:cxn modelId="{0A7E7D0B-C27E-4F23-A3F3-7DE4D6F93593}" srcId="{C76A1972-A9F5-4919-8CE8-56D2B6E3FA64}" destId="{3F96782E-1926-42F9-8827-93CA6B309630}" srcOrd="0" destOrd="0" parTransId="{E5524CA5-22E0-4AAF-934B-444DBC6364F0}" sibTransId="{2F27F39A-BCBB-450A-A1A1-A133A62BFD2D}"/>
    <dgm:cxn modelId="{5937CD98-C6C8-4D33-B8FF-C25337C9D0A2}" type="presOf" srcId="{504E3308-D4D6-4AEA-8DCC-902508323F36}" destId="{1EA86719-DE19-4295-9EB1-AD3A8E9C587D}" srcOrd="0" destOrd="0" presId="urn:microsoft.com/office/officeart/2005/8/layout/cycle6"/>
    <dgm:cxn modelId="{E171639B-7E0C-4FF2-9CB7-9D74309B92E8}" type="presOf" srcId="{5AD68361-D190-4E86-AB0D-8E8AB7EA2AD1}" destId="{D26DF6B3-C32E-45D7-BCCD-698DD9DCEFEC}" srcOrd="0" destOrd="0" presId="urn:microsoft.com/office/officeart/2005/8/layout/cycle6"/>
    <dgm:cxn modelId="{457EB799-6A26-4FC6-BAB3-22AD122F8414}" srcId="{C76A1972-A9F5-4919-8CE8-56D2B6E3FA64}" destId="{07388D6C-3AD0-45AC-A563-F4692DF8F8CF}" srcOrd="6" destOrd="0" parTransId="{6F7BE121-322C-45BD-B874-685B254D70FE}" sibTransId="{9ACF0856-757C-4C6D-98B0-D161D24C143F}"/>
    <dgm:cxn modelId="{8386A26B-427F-4ECD-8DDB-A5C92357AE9A}" srcId="{C76A1972-A9F5-4919-8CE8-56D2B6E3FA64}" destId="{89A5B9B2-3F67-4EAC-A355-5A4576A96698}" srcOrd="1" destOrd="0" parTransId="{C303AFD9-8D81-4045-85E4-3C3FC3D738AA}" sibTransId="{9D872B60-6F21-4D3B-8B7B-B9EC18A99E32}"/>
    <dgm:cxn modelId="{2B78AAFC-961B-4ECA-8F9B-8B16296DEB9B}" srcId="{C76A1972-A9F5-4919-8CE8-56D2B6E3FA64}" destId="{DE761B00-0539-433A-90E5-776782B3858E}" srcOrd="7" destOrd="0" parTransId="{8E5E289C-0E36-43B3-AA63-E54E26A66EEE}" sibTransId="{504E3308-D4D6-4AEA-8DCC-902508323F36}"/>
    <dgm:cxn modelId="{65722A20-A0C3-451A-B18F-0C3FEF2413FC}" type="presParOf" srcId="{EE51D846-CCA2-4813-903A-D48AAF985F89}" destId="{D5589840-C61B-4FAD-9758-6F90A88A249F}" srcOrd="0" destOrd="0" presId="urn:microsoft.com/office/officeart/2005/8/layout/cycle6"/>
    <dgm:cxn modelId="{D065B2F8-F041-4455-83AD-8535A2B6DE5F}" type="presParOf" srcId="{EE51D846-CCA2-4813-903A-D48AAF985F89}" destId="{7E6ABD49-D126-43F3-A470-CC52050ECD3E}" srcOrd="1" destOrd="0" presId="urn:microsoft.com/office/officeart/2005/8/layout/cycle6"/>
    <dgm:cxn modelId="{F45CCAC1-27FB-48E1-8FB4-E7446FB695DA}" type="presParOf" srcId="{EE51D846-CCA2-4813-903A-D48AAF985F89}" destId="{D0EE0F78-C9D0-433B-8CDF-141AB93E947B}" srcOrd="2" destOrd="0" presId="urn:microsoft.com/office/officeart/2005/8/layout/cycle6"/>
    <dgm:cxn modelId="{4A87222B-3CDE-4923-A9FE-D4AECC92141B}" type="presParOf" srcId="{EE51D846-CCA2-4813-903A-D48AAF985F89}" destId="{C7B57F18-E5FB-4FBE-88AE-5EFD729268EC}" srcOrd="3" destOrd="0" presId="urn:microsoft.com/office/officeart/2005/8/layout/cycle6"/>
    <dgm:cxn modelId="{5F5FD091-83B0-4FDB-B85F-CB975A94BB1B}" type="presParOf" srcId="{EE51D846-CCA2-4813-903A-D48AAF985F89}" destId="{C19884C3-EB57-4776-9DD3-30E11D52D8A3}" srcOrd="4" destOrd="0" presId="urn:microsoft.com/office/officeart/2005/8/layout/cycle6"/>
    <dgm:cxn modelId="{87D64B76-A7B9-4801-9CDD-BEB35992D28A}" type="presParOf" srcId="{EE51D846-CCA2-4813-903A-D48AAF985F89}" destId="{15870DD0-DF91-4419-A71F-139A53EAC414}" srcOrd="5" destOrd="0" presId="urn:microsoft.com/office/officeart/2005/8/layout/cycle6"/>
    <dgm:cxn modelId="{11A13F59-F292-456D-B731-18100BB1BEE3}" type="presParOf" srcId="{EE51D846-CCA2-4813-903A-D48AAF985F89}" destId="{F7411291-4359-43DD-A45A-0F8A70F5F399}" srcOrd="6" destOrd="0" presId="urn:microsoft.com/office/officeart/2005/8/layout/cycle6"/>
    <dgm:cxn modelId="{08EE0CCF-35BE-495E-924A-9743EE4FD4AC}" type="presParOf" srcId="{EE51D846-CCA2-4813-903A-D48AAF985F89}" destId="{26864D3F-04A9-43DF-801A-8C5E7063F9B4}" srcOrd="7" destOrd="0" presId="urn:microsoft.com/office/officeart/2005/8/layout/cycle6"/>
    <dgm:cxn modelId="{E0171E93-D572-46FD-8E5D-9CBAD3CF7499}" type="presParOf" srcId="{EE51D846-CCA2-4813-903A-D48AAF985F89}" destId="{36E273B1-FFCA-4AE5-A4C6-AD7F1D4AA438}" srcOrd="8" destOrd="0" presId="urn:microsoft.com/office/officeart/2005/8/layout/cycle6"/>
    <dgm:cxn modelId="{3E17F972-3464-4ECF-ACAD-9B0B02946964}" type="presParOf" srcId="{EE51D846-CCA2-4813-903A-D48AAF985F89}" destId="{D7452204-47F3-418E-BE6B-1831C0C3D56F}" srcOrd="9" destOrd="0" presId="urn:microsoft.com/office/officeart/2005/8/layout/cycle6"/>
    <dgm:cxn modelId="{B9E93997-D76E-4417-87C9-DBC1554053B1}" type="presParOf" srcId="{EE51D846-CCA2-4813-903A-D48AAF985F89}" destId="{AE1A9E55-F9CD-4F27-91AA-79A4D2342C41}" srcOrd="10" destOrd="0" presId="urn:microsoft.com/office/officeart/2005/8/layout/cycle6"/>
    <dgm:cxn modelId="{37029D9B-7B00-4A3D-9407-F1CD6181983D}" type="presParOf" srcId="{EE51D846-CCA2-4813-903A-D48AAF985F89}" destId="{EAB25898-504E-481F-9804-4D6E92294D22}" srcOrd="11" destOrd="0" presId="urn:microsoft.com/office/officeart/2005/8/layout/cycle6"/>
    <dgm:cxn modelId="{7EF0178E-209B-4F6B-99D9-12587FC1B93D}" type="presParOf" srcId="{EE51D846-CCA2-4813-903A-D48AAF985F89}" destId="{DE20CD07-698A-4C4E-9666-083A516946E3}" srcOrd="12" destOrd="0" presId="urn:microsoft.com/office/officeart/2005/8/layout/cycle6"/>
    <dgm:cxn modelId="{498C66E4-6345-44C2-B036-4166D15800FB}" type="presParOf" srcId="{EE51D846-CCA2-4813-903A-D48AAF985F89}" destId="{9A35760C-B376-4500-8336-29CB00BB4E53}" srcOrd="13" destOrd="0" presId="urn:microsoft.com/office/officeart/2005/8/layout/cycle6"/>
    <dgm:cxn modelId="{3083D329-7674-4B6E-ABA5-E9298C6F95A5}" type="presParOf" srcId="{EE51D846-CCA2-4813-903A-D48AAF985F89}" destId="{3F3269C8-A8CB-4098-AC5B-3E6CA112A77D}" srcOrd="14" destOrd="0" presId="urn:microsoft.com/office/officeart/2005/8/layout/cycle6"/>
    <dgm:cxn modelId="{13E53117-40D7-4A77-90E4-C36015523154}" type="presParOf" srcId="{EE51D846-CCA2-4813-903A-D48AAF985F89}" destId="{2D5E1F3F-7B41-4EE5-9DD7-8CB1752CB5A6}" srcOrd="15" destOrd="0" presId="urn:microsoft.com/office/officeart/2005/8/layout/cycle6"/>
    <dgm:cxn modelId="{90116014-D547-4F84-890C-2B8FE9DC3078}" type="presParOf" srcId="{EE51D846-CCA2-4813-903A-D48AAF985F89}" destId="{0871883A-8C9C-4577-BDD2-695CC9B2A8BD}" srcOrd="16" destOrd="0" presId="urn:microsoft.com/office/officeart/2005/8/layout/cycle6"/>
    <dgm:cxn modelId="{2151B918-4D66-49CC-AB7A-DFA7AD338A3D}" type="presParOf" srcId="{EE51D846-CCA2-4813-903A-D48AAF985F89}" destId="{2AF28946-DB2D-4185-A739-DCE430956D5E}" srcOrd="17" destOrd="0" presId="urn:microsoft.com/office/officeart/2005/8/layout/cycle6"/>
    <dgm:cxn modelId="{82C590A0-E3C6-448D-B304-4234D33FCCA8}" type="presParOf" srcId="{EE51D846-CCA2-4813-903A-D48AAF985F89}" destId="{599EDAF7-3BC2-43C1-9310-A513BDC9E842}" srcOrd="18" destOrd="0" presId="urn:microsoft.com/office/officeart/2005/8/layout/cycle6"/>
    <dgm:cxn modelId="{0DCAE7F0-3289-494B-96A9-05E26D134EEB}" type="presParOf" srcId="{EE51D846-CCA2-4813-903A-D48AAF985F89}" destId="{FEDB5440-2C71-4888-AF1B-024ED765F9A4}" srcOrd="19" destOrd="0" presId="urn:microsoft.com/office/officeart/2005/8/layout/cycle6"/>
    <dgm:cxn modelId="{586EA381-DAD1-452A-8F66-ADA3099D4D66}" type="presParOf" srcId="{EE51D846-CCA2-4813-903A-D48AAF985F89}" destId="{E1A095FA-95D7-46A9-AB93-3A14D089874C}" srcOrd="20" destOrd="0" presId="urn:microsoft.com/office/officeart/2005/8/layout/cycle6"/>
    <dgm:cxn modelId="{EAA52E3C-2D58-4574-A8FF-EB7AA6CD0A06}" type="presParOf" srcId="{EE51D846-CCA2-4813-903A-D48AAF985F89}" destId="{4CBB2573-EDD7-4AAD-A969-44A339279C2E}" srcOrd="21" destOrd="0" presId="urn:microsoft.com/office/officeart/2005/8/layout/cycle6"/>
    <dgm:cxn modelId="{715BECF8-88B4-45E6-8230-384A291C8FF3}" type="presParOf" srcId="{EE51D846-CCA2-4813-903A-D48AAF985F89}" destId="{E833F061-CA0B-474B-A68E-3662681BA7F3}" srcOrd="22" destOrd="0" presId="urn:microsoft.com/office/officeart/2005/8/layout/cycle6"/>
    <dgm:cxn modelId="{18CBC619-3CD5-484C-8F22-FBD8A266CBAA}" type="presParOf" srcId="{EE51D846-CCA2-4813-903A-D48AAF985F89}" destId="{1EA86719-DE19-4295-9EB1-AD3A8E9C587D}" srcOrd="23" destOrd="0" presId="urn:microsoft.com/office/officeart/2005/8/layout/cycle6"/>
    <dgm:cxn modelId="{0095135B-E09F-4A75-91FE-381BC81D1B87}" type="presParOf" srcId="{EE51D846-CCA2-4813-903A-D48AAF985F89}" destId="{B6777471-9F37-442D-B2C7-C0C84E368074}" srcOrd="24" destOrd="0" presId="urn:microsoft.com/office/officeart/2005/8/layout/cycle6"/>
    <dgm:cxn modelId="{48074DBD-985A-4367-BD77-88D54ED59A13}" type="presParOf" srcId="{EE51D846-CCA2-4813-903A-D48AAF985F89}" destId="{C8C68B0E-996E-4C2C-A410-D0E6F94C903C}" srcOrd="25" destOrd="0" presId="urn:microsoft.com/office/officeart/2005/8/layout/cycle6"/>
    <dgm:cxn modelId="{94E94BE8-A3BC-4018-9689-DA304748EA19}" type="presParOf" srcId="{EE51D846-CCA2-4813-903A-D48AAF985F89}" destId="{D26DF6B3-C32E-45D7-BCCD-698DD9DCEFEC}" srcOrd="26" destOrd="0" presId="urn:microsoft.com/office/officeart/2005/8/layout/cycle6"/>
  </dgm:cxnLst>
  <dgm:bg/>
  <dgm:whole/>
</dgm:dataModel>
</file>

<file path=ppt/diagrams/data2.xml><?xml version="1.0" encoding="utf-8"?>
<dgm:dataModel xmlns:dgm="http://schemas.openxmlformats.org/drawingml/2006/diagram" xmlns:a="http://schemas.openxmlformats.org/drawingml/2006/main">
  <dgm:ptLst>
    <dgm:pt modelId="{CA732060-3FD8-427D-A6ED-EBA159EBC9D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4D15CAAD-F503-47F5-90C3-46995EF47C0A}">
      <dgm:prSet phldrT="[Текст]" custT="1"/>
      <dgm:spPr/>
      <dgm:t>
        <a:bodyPr/>
        <a:lstStyle/>
        <a:p>
          <a:pPr algn="ctr"/>
          <a:r>
            <a:rPr lang="ru-RU" sz="1400" b="1" dirty="0" smtClean="0">
              <a:solidFill>
                <a:schemeClr val="tx1"/>
              </a:solidFill>
            </a:rPr>
            <a:t>Психосоциальные признаки:</a:t>
          </a:r>
          <a:endParaRPr lang="ru-RU" sz="1400" dirty="0">
            <a:solidFill>
              <a:schemeClr val="tx1"/>
            </a:solidFill>
          </a:endParaRPr>
        </a:p>
      </dgm:t>
    </dgm:pt>
    <dgm:pt modelId="{515AD33F-4258-4130-BCDD-B1999D16F7C9}" type="parTrans" cxnId="{4BDF3C45-B8DB-47FB-A418-28A55EF27D10}">
      <dgm:prSet/>
      <dgm:spPr/>
      <dgm:t>
        <a:bodyPr/>
        <a:lstStyle/>
        <a:p>
          <a:endParaRPr lang="ru-RU"/>
        </a:p>
      </dgm:t>
    </dgm:pt>
    <dgm:pt modelId="{6BCCA4C9-550F-457E-9EB0-CC02F52187EC}" type="sibTrans" cxnId="{4BDF3C45-B8DB-47FB-A418-28A55EF27D10}">
      <dgm:prSet/>
      <dgm:spPr/>
      <dgm:t>
        <a:bodyPr/>
        <a:lstStyle/>
        <a:p>
          <a:endParaRPr lang="ru-RU"/>
        </a:p>
      </dgm:t>
    </dgm:pt>
    <dgm:pt modelId="{80A8E81A-B31F-48B7-B7E0-B5F7CF861983}">
      <dgm:prSet phldrT="[Текст]" custT="1"/>
      <dgm:spPr/>
      <dgm:t>
        <a:bodyPr/>
        <a:lstStyle/>
        <a:p>
          <a:pPr algn="just"/>
          <a:r>
            <a:rPr lang="ru-RU" sz="1300" dirty="0" smtClean="0">
              <a:solidFill>
                <a:schemeClr val="tx1"/>
              </a:solidFill>
            </a:rPr>
            <a:t>перепады настроения</a:t>
          </a:r>
          <a:endParaRPr lang="ru-RU" sz="1300" dirty="0">
            <a:solidFill>
              <a:schemeClr val="tx1"/>
            </a:solidFill>
          </a:endParaRPr>
        </a:p>
      </dgm:t>
    </dgm:pt>
    <dgm:pt modelId="{DC25E6C6-53D3-4F49-9418-8E8A202F9C2B}" type="parTrans" cxnId="{D1F16CED-F1B0-4AA0-868C-04499D00A64E}">
      <dgm:prSet/>
      <dgm:spPr/>
      <dgm:t>
        <a:bodyPr/>
        <a:lstStyle/>
        <a:p>
          <a:endParaRPr lang="ru-RU"/>
        </a:p>
      </dgm:t>
    </dgm:pt>
    <dgm:pt modelId="{B1477489-C74D-419B-AA5D-971E9E6EB246}" type="sibTrans" cxnId="{D1F16CED-F1B0-4AA0-868C-04499D00A64E}">
      <dgm:prSet/>
      <dgm:spPr/>
      <dgm:t>
        <a:bodyPr/>
        <a:lstStyle/>
        <a:p>
          <a:endParaRPr lang="ru-RU"/>
        </a:p>
      </dgm:t>
    </dgm:pt>
    <dgm:pt modelId="{0A1059C7-A708-491F-9F7F-DACD63919E27}">
      <dgm:prSet phldrT="[Текст]" custT="1"/>
      <dgm:spPr/>
      <dgm:t>
        <a:bodyPr/>
        <a:lstStyle/>
        <a:p>
          <a:pPr algn="just"/>
          <a:r>
            <a:rPr lang="ru-RU" sz="1300" dirty="0" smtClean="0">
              <a:solidFill>
                <a:schemeClr val="tx1"/>
              </a:solidFill>
            </a:rPr>
            <a:t>депрессия</a:t>
          </a:r>
          <a:endParaRPr lang="ru-RU" sz="1300" dirty="0">
            <a:solidFill>
              <a:schemeClr val="tx1"/>
            </a:solidFill>
          </a:endParaRPr>
        </a:p>
      </dgm:t>
    </dgm:pt>
    <dgm:pt modelId="{E69D7B5D-DED7-440B-AAC4-00C250BBE3D4}" type="parTrans" cxnId="{1AFABBE9-1728-4A48-A640-7D5349E11773}">
      <dgm:prSet/>
      <dgm:spPr/>
      <dgm:t>
        <a:bodyPr/>
        <a:lstStyle/>
        <a:p>
          <a:endParaRPr lang="ru-RU"/>
        </a:p>
      </dgm:t>
    </dgm:pt>
    <dgm:pt modelId="{854BB342-ED35-4E05-AF2A-AAE1BA39056D}" type="sibTrans" cxnId="{1AFABBE9-1728-4A48-A640-7D5349E11773}">
      <dgm:prSet/>
      <dgm:spPr/>
      <dgm:t>
        <a:bodyPr/>
        <a:lstStyle/>
        <a:p>
          <a:endParaRPr lang="ru-RU"/>
        </a:p>
      </dgm:t>
    </dgm:pt>
    <dgm:pt modelId="{9331F560-DCDF-4437-AA7B-7151C75E5FB0}">
      <dgm:prSet phldrT="[Текст]" custT="1"/>
      <dgm:spPr/>
      <dgm:t>
        <a:bodyPr/>
        <a:lstStyle/>
        <a:p>
          <a:r>
            <a:rPr lang="ru-RU" sz="1300" dirty="0" smtClean="0"/>
            <a:t>быстрая утомляемость</a:t>
          </a:r>
          <a:endParaRPr lang="ru-RU" sz="1300" dirty="0"/>
        </a:p>
      </dgm:t>
    </dgm:pt>
    <dgm:pt modelId="{F3E8D377-F83A-48DC-9D38-42D5ABA688E7}" type="parTrans" cxnId="{FEFBA586-8C06-4545-988D-47ADED577052}">
      <dgm:prSet/>
      <dgm:spPr/>
      <dgm:t>
        <a:bodyPr/>
        <a:lstStyle/>
        <a:p>
          <a:endParaRPr lang="ru-RU"/>
        </a:p>
      </dgm:t>
    </dgm:pt>
    <dgm:pt modelId="{B37AB5B8-38B3-4C64-B714-57C06E6005F4}" type="sibTrans" cxnId="{FEFBA586-8C06-4545-988D-47ADED577052}">
      <dgm:prSet/>
      <dgm:spPr/>
      <dgm:t>
        <a:bodyPr/>
        <a:lstStyle/>
        <a:p>
          <a:endParaRPr lang="ru-RU"/>
        </a:p>
      </dgm:t>
    </dgm:pt>
    <dgm:pt modelId="{F626E69A-06D9-43A9-9886-E7ED6051B004}">
      <dgm:prSet phldrT="[Текст]" custT="1"/>
      <dgm:spPr/>
      <dgm:t>
        <a:bodyPr/>
        <a:lstStyle/>
        <a:p>
          <a:r>
            <a:rPr lang="ru-RU" sz="1300" dirty="0" smtClean="0"/>
            <a:t>головная боль без видимой причины</a:t>
          </a:r>
          <a:endParaRPr lang="ru-RU" sz="1300" dirty="0"/>
        </a:p>
      </dgm:t>
    </dgm:pt>
    <dgm:pt modelId="{5C3A0152-99E1-4751-BFE7-9980E459CF99}" type="parTrans" cxnId="{A44E6D6B-1FCC-4973-9EF8-53C840D05020}">
      <dgm:prSet/>
      <dgm:spPr/>
      <dgm:t>
        <a:bodyPr/>
        <a:lstStyle/>
        <a:p>
          <a:endParaRPr lang="ru-RU"/>
        </a:p>
      </dgm:t>
    </dgm:pt>
    <dgm:pt modelId="{2D02A2B3-DD94-4851-A11B-02BE29811D16}" type="sibTrans" cxnId="{A44E6D6B-1FCC-4973-9EF8-53C840D05020}">
      <dgm:prSet/>
      <dgm:spPr/>
      <dgm:t>
        <a:bodyPr/>
        <a:lstStyle/>
        <a:p>
          <a:endParaRPr lang="ru-RU"/>
        </a:p>
      </dgm:t>
    </dgm:pt>
    <dgm:pt modelId="{920E9D61-0E46-4323-95E4-0CC3B1D5179B}">
      <dgm:prSet phldrT="[Текст]" custT="1"/>
      <dgm:spPr/>
      <dgm:t>
        <a:bodyPr/>
        <a:lstStyle/>
        <a:p>
          <a:pPr algn="just"/>
          <a:r>
            <a:rPr lang="ru-RU" sz="1300" dirty="0" smtClean="0">
              <a:solidFill>
                <a:schemeClr val="tx1"/>
              </a:solidFill>
            </a:rPr>
            <a:t>стремление к уединению</a:t>
          </a:r>
          <a:endParaRPr lang="ru-RU" sz="1300" dirty="0">
            <a:solidFill>
              <a:schemeClr val="tx1"/>
            </a:solidFill>
          </a:endParaRPr>
        </a:p>
      </dgm:t>
    </dgm:pt>
    <dgm:pt modelId="{D1A2D3F6-75D0-4A4A-A6E8-27CDFEDCC42E}" type="parTrans" cxnId="{00875077-46EE-46AA-AE57-998EEC48CABA}">
      <dgm:prSet/>
      <dgm:spPr/>
      <dgm:t>
        <a:bodyPr/>
        <a:lstStyle/>
        <a:p>
          <a:endParaRPr lang="ru-RU"/>
        </a:p>
      </dgm:t>
    </dgm:pt>
    <dgm:pt modelId="{8C905505-8578-4434-980C-F459BAA8B49A}" type="sibTrans" cxnId="{00875077-46EE-46AA-AE57-998EEC48CABA}">
      <dgm:prSet/>
      <dgm:spPr/>
      <dgm:t>
        <a:bodyPr/>
        <a:lstStyle/>
        <a:p>
          <a:endParaRPr lang="ru-RU"/>
        </a:p>
      </dgm:t>
    </dgm:pt>
    <dgm:pt modelId="{88AB08F4-F081-4898-B9D6-355DB561E859}">
      <dgm:prSet phldrT="[Текст]" custT="1"/>
      <dgm:spPr/>
      <dgm:t>
        <a:bodyPr/>
        <a:lstStyle/>
        <a:p>
          <a:pPr algn="just"/>
          <a:r>
            <a:rPr lang="ru-RU" sz="1300" dirty="0" smtClean="0">
              <a:solidFill>
                <a:schemeClr val="tx1"/>
              </a:solidFill>
            </a:rPr>
            <a:t>снижение успеваемости</a:t>
          </a:r>
          <a:endParaRPr lang="ru-RU" sz="1300" dirty="0">
            <a:solidFill>
              <a:schemeClr val="tx1"/>
            </a:solidFill>
          </a:endParaRPr>
        </a:p>
      </dgm:t>
    </dgm:pt>
    <dgm:pt modelId="{A22F28AE-025E-4F72-A4BA-B82AE8B99A3E}" type="parTrans" cxnId="{E7840D53-7FC4-4E43-B313-1D40BE9833B5}">
      <dgm:prSet/>
      <dgm:spPr/>
      <dgm:t>
        <a:bodyPr/>
        <a:lstStyle/>
        <a:p>
          <a:endParaRPr lang="ru-RU"/>
        </a:p>
      </dgm:t>
    </dgm:pt>
    <dgm:pt modelId="{42BB670A-6556-44DB-AB8E-8CE66AF3CD3D}" type="sibTrans" cxnId="{E7840D53-7FC4-4E43-B313-1D40BE9833B5}">
      <dgm:prSet/>
      <dgm:spPr/>
      <dgm:t>
        <a:bodyPr/>
        <a:lstStyle/>
        <a:p>
          <a:endParaRPr lang="ru-RU"/>
        </a:p>
      </dgm:t>
    </dgm:pt>
    <dgm:pt modelId="{E673F418-1150-4EBD-BDEA-273E5156AFE6}">
      <dgm:prSet phldrT="[Текст]" custT="1"/>
      <dgm:spPr/>
      <dgm:t>
        <a:bodyPr/>
        <a:lstStyle/>
        <a:p>
          <a:pPr algn="just"/>
          <a:r>
            <a:rPr lang="ru-RU" sz="1300" dirty="0" smtClean="0">
              <a:solidFill>
                <a:schemeClr val="tx1"/>
              </a:solidFill>
            </a:rPr>
            <a:t>отсутствие в школе без уважительной причины</a:t>
          </a:r>
          <a:endParaRPr lang="ru-RU" sz="1300" dirty="0">
            <a:solidFill>
              <a:schemeClr val="tx1"/>
            </a:solidFill>
          </a:endParaRPr>
        </a:p>
      </dgm:t>
    </dgm:pt>
    <dgm:pt modelId="{FB2CD13B-5869-481B-8A0B-E906E8FA3FB2}" type="parTrans" cxnId="{4F54CCD4-399D-4790-A792-C234B9E7695C}">
      <dgm:prSet/>
      <dgm:spPr/>
      <dgm:t>
        <a:bodyPr/>
        <a:lstStyle/>
        <a:p>
          <a:endParaRPr lang="ru-RU"/>
        </a:p>
      </dgm:t>
    </dgm:pt>
    <dgm:pt modelId="{750964DF-B3F0-4A19-A0F6-1D5D6A6E62F5}" type="sibTrans" cxnId="{4F54CCD4-399D-4790-A792-C234B9E7695C}">
      <dgm:prSet/>
      <dgm:spPr/>
      <dgm:t>
        <a:bodyPr/>
        <a:lstStyle/>
        <a:p>
          <a:endParaRPr lang="ru-RU"/>
        </a:p>
      </dgm:t>
    </dgm:pt>
    <dgm:pt modelId="{A843C57D-0BAD-45C6-B81E-8C09A020A8C6}">
      <dgm:prSet phldrT="[Текст]" custT="1"/>
      <dgm:spPr/>
      <dgm:t>
        <a:bodyPr/>
        <a:lstStyle/>
        <a:p>
          <a:pPr algn="just"/>
          <a:r>
            <a:rPr lang="ru-RU" sz="1300" dirty="0" smtClean="0">
              <a:solidFill>
                <a:schemeClr val="tx1"/>
              </a:solidFill>
            </a:rPr>
            <a:t>повышенная раздражительность, агрессивность </a:t>
          </a:r>
          <a:endParaRPr lang="ru-RU" sz="1300" dirty="0">
            <a:solidFill>
              <a:schemeClr val="tx1"/>
            </a:solidFill>
          </a:endParaRPr>
        </a:p>
      </dgm:t>
    </dgm:pt>
    <dgm:pt modelId="{CA22CA51-A3B5-45AC-9B59-C27871CCE9DC}" type="parTrans" cxnId="{D68AFE93-5EAB-4F4E-85B5-254D236ED433}">
      <dgm:prSet/>
      <dgm:spPr/>
      <dgm:t>
        <a:bodyPr/>
        <a:lstStyle/>
        <a:p>
          <a:endParaRPr lang="ru-RU"/>
        </a:p>
      </dgm:t>
    </dgm:pt>
    <dgm:pt modelId="{8E85B989-3206-4DAF-A153-0E2CF67B5B8F}" type="sibTrans" cxnId="{D68AFE93-5EAB-4F4E-85B5-254D236ED433}">
      <dgm:prSet/>
      <dgm:spPr/>
      <dgm:t>
        <a:bodyPr/>
        <a:lstStyle/>
        <a:p>
          <a:endParaRPr lang="ru-RU"/>
        </a:p>
      </dgm:t>
    </dgm:pt>
    <dgm:pt modelId="{87B0F547-377C-438A-B497-3338DD84CB66}">
      <dgm:prSet phldrT="[Текст]" custT="1"/>
      <dgm:spPr/>
      <dgm:t>
        <a:bodyPr/>
        <a:lstStyle/>
        <a:p>
          <a:pPr algn="just"/>
          <a:r>
            <a:rPr lang="ru-RU" sz="1300" dirty="0" smtClean="0">
              <a:solidFill>
                <a:schemeClr val="tx1"/>
              </a:solidFill>
            </a:rPr>
            <a:t>социальная изолированность</a:t>
          </a:r>
          <a:endParaRPr lang="ru-RU" sz="1300" dirty="0">
            <a:solidFill>
              <a:schemeClr val="tx1"/>
            </a:solidFill>
          </a:endParaRPr>
        </a:p>
      </dgm:t>
    </dgm:pt>
    <dgm:pt modelId="{4F6048B0-C49E-4798-91A8-C2B92D386D47}" type="parTrans" cxnId="{74D5213E-5CBA-4EAE-B750-7D931E9C7E22}">
      <dgm:prSet/>
      <dgm:spPr/>
      <dgm:t>
        <a:bodyPr/>
        <a:lstStyle/>
        <a:p>
          <a:endParaRPr lang="ru-RU"/>
        </a:p>
      </dgm:t>
    </dgm:pt>
    <dgm:pt modelId="{0F7F8F93-1AB1-40F5-AEBD-C45A9BAFA782}" type="sibTrans" cxnId="{74D5213E-5CBA-4EAE-B750-7D931E9C7E22}">
      <dgm:prSet/>
      <dgm:spPr/>
      <dgm:t>
        <a:bodyPr/>
        <a:lstStyle/>
        <a:p>
          <a:endParaRPr lang="ru-RU"/>
        </a:p>
      </dgm:t>
    </dgm:pt>
    <dgm:pt modelId="{ACB2CD0D-BA6A-4A06-9116-6DB9D383A5CF}">
      <dgm:prSet phldrT="[Текст]" custT="1"/>
      <dgm:spPr/>
      <dgm:t>
        <a:bodyPr/>
        <a:lstStyle/>
        <a:p>
          <a:pPr algn="just"/>
          <a:r>
            <a:rPr lang="ru-RU" sz="1300" dirty="0" smtClean="0">
              <a:solidFill>
                <a:schemeClr val="tx1"/>
              </a:solidFill>
            </a:rPr>
            <a:t>постоянные разговоры о пьянстве или употреблении наркотиков  и др.</a:t>
          </a:r>
          <a:endParaRPr lang="ru-RU" sz="1300" dirty="0">
            <a:solidFill>
              <a:schemeClr val="tx1"/>
            </a:solidFill>
          </a:endParaRPr>
        </a:p>
      </dgm:t>
    </dgm:pt>
    <dgm:pt modelId="{A654811D-3B8E-49DD-8E85-17F266A1DE68}" type="parTrans" cxnId="{37B0B478-C0CD-4901-B30E-D3C5EA09781B}">
      <dgm:prSet/>
      <dgm:spPr/>
      <dgm:t>
        <a:bodyPr/>
        <a:lstStyle/>
        <a:p>
          <a:endParaRPr lang="ru-RU"/>
        </a:p>
      </dgm:t>
    </dgm:pt>
    <dgm:pt modelId="{17413AFD-6664-4858-A9E2-68B255A5BEB3}" type="sibTrans" cxnId="{37B0B478-C0CD-4901-B30E-D3C5EA09781B}">
      <dgm:prSet/>
      <dgm:spPr/>
      <dgm:t>
        <a:bodyPr/>
        <a:lstStyle/>
        <a:p>
          <a:endParaRPr lang="ru-RU"/>
        </a:p>
      </dgm:t>
    </dgm:pt>
    <dgm:pt modelId="{8900F0D5-9050-4A93-BFC7-C31FF9ABCB32}">
      <dgm:prSet phldrT="[Текст]" custT="1"/>
      <dgm:spPr/>
      <dgm:t>
        <a:bodyPr/>
        <a:lstStyle/>
        <a:p>
          <a:pPr algn="just"/>
          <a:r>
            <a:rPr lang="ru-RU" sz="1300" dirty="0" smtClean="0">
              <a:solidFill>
                <a:schemeClr val="tx1"/>
              </a:solidFill>
            </a:rPr>
            <a:t>страх (в определенных ситуациях в школе и даже дома)</a:t>
          </a:r>
          <a:endParaRPr lang="ru-RU" sz="1300" dirty="0">
            <a:solidFill>
              <a:schemeClr val="tx1"/>
            </a:solidFill>
          </a:endParaRPr>
        </a:p>
      </dgm:t>
    </dgm:pt>
    <dgm:pt modelId="{F89918E8-CEBB-4E0C-A930-AA45852BC2A4}" type="parTrans" cxnId="{3286FFC0-26BF-44D7-8246-71C5B659A078}">
      <dgm:prSet/>
      <dgm:spPr/>
      <dgm:t>
        <a:bodyPr/>
        <a:lstStyle/>
        <a:p>
          <a:endParaRPr lang="ru-RU"/>
        </a:p>
      </dgm:t>
    </dgm:pt>
    <dgm:pt modelId="{1A2461C7-B2B3-4FD0-8E18-5A68C04E354C}" type="sibTrans" cxnId="{3286FFC0-26BF-44D7-8246-71C5B659A078}">
      <dgm:prSet/>
      <dgm:spPr/>
      <dgm:t>
        <a:bodyPr/>
        <a:lstStyle/>
        <a:p>
          <a:endParaRPr lang="ru-RU"/>
        </a:p>
      </dgm:t>
    </dgm:pt>
    <dgm:pt modelId="{B540D16F-AC44-4A23-8442-DA25026B14F6}">
      <dgm:prSet custT="1"/>
      <dgm:spPr/>
      <dgm:t>
        <a:bodyPr/>
        <a:lstStyle/>
        <a:p>
          <a:pPr algn="just"/>
          <a:r>
            <a:rPr lang="ru-RU" sz="1300" dirty="0" smtClean="0">
              <a:solidFill>
                <a:schemeClr val="tx1"/>
              </a:solidFill>
            </a:rPr>
            <a:t>ревность и подозрительность (особенно при употреблении</a:t>
          </a:r>
          <a:br>
            <a:rPr lang="ru-RU" sz="1300" dirty="0" smtClean="0">
              <a:solidFill>
                <a:schemeClr val="tx1"/>
              </a:solidFill>
            </a:rPr>
          </a:br>
          <a:r>
            <a:rPr lang="ru-RU" sz="1300" dirty="0" smtClean="0">
              <a:solidFill>
                <a:schemeClr val="tx1"/>
              </a:solidFill>
            </a:rPr>
            <a:t>алкоголя)</a:t>
          </a:r>
          <a:endParaRPr lang="ru-RU" sz="1300" dirty="0">
            <a:solidFill>
              <a:schemeClr val="tx1"/>
            </a:solidFill>
          </a:endParaRPr>
        </a:p>
      </dgm:t>
    </dgm:pt>
    <dgm:pt modelId="{C62D0EB8-76AC-4D83-BE26-61520A6FB8C6}" type="parTrans" cxnId="{861746BE-3BAF-4FCB-82D5-F2DFF645BBFC}">
      <dgm:prSet/>
      <dgm:spPr/>
      <dgm:t>
        <a:bodyPr/>
        <a:lstStyle/>
        <a:p>
          <a:endParaRPr lang="ru-RU"/>
        </a:p>
      </dgm:t>
    </dgm:pt>
    <dgm:pt modelId="{4544BB5F-59FF-435F-8559-02B563C83697}" type="sibTrans" cxnId="{861746BE-3BAF-4FCB-82D5-F2DFF645BBFC}">
      <dgm:prSet/>
      <dgm:spPr/>
      <dgm:t>
        <a:bodyPr/>
        <a:lstStyle/>
        <a:p>
          <a:endParaRPr lang="ru-RU"/>
        </a:p>
      </dgm:t>
    </dgm:pt>
    <dgm:pt modelId="{1E4DA194-B59B-4BCF-A1FF-0ECC3ACE124E}">
      <dgm:prSet phldrT="[Текст]" custT="1"/>
      <dgm:spPr/>
      <dgm:t>
        <a:bodyPr/>
        <a:lstStyle/>
        <a:p>
          <a:r>
            <a:rPr lang="ru-RU" sz="1300" dirty="0" smtClean="0"/>
            <a:t>нарушение сна: ребенок слишком поздно ложится спать,  и все дольше залеживается в постели с утра</a:t>
          </a:r>
          <a:endParaRPr lang="ru-RU" sz="1300" dirty="0"/>
        </a:p>
      </dgm:t>
    </dgm:pt>
    <dgm:pt modelId="{AC10FD5F-B994-4D54-A8F4-DE85E9D56809}" type="parTrans" cxnId="{3D03840E-F936-4AC8-9B9E-249F0F9F2EC7}">
      <dgm:prSet/>
      <dgm:spPr/>
      <dgm:t>
        <a:bodyPr/>
        <a:lstStyle/>
        <a:p>
          <a:endParaRPr lang="ru-RU"/>
        </a:p>
      </dgm:t>
    </dgm:pt>
    <dgm:pt modelId="{163B41F9-2148-4822-B63B-05159079A7A3}" type="sibTrans" cxnId="{3D03840E-F936-4AC8-9B9E-249F0F9F2EC7}">
      <dgm:prSet/>
      <dgm:spPr/>
      <dgm:t>
        <a:bodyPr/>
        <a:lstStyle/>
        <a:p>
          <a:endParaRPr lang="ru-RU"/>
        </a:p>
      </dgm:t>
    </dgm:pt>
    <dgm:pt modelId="{8D86CCDC-1815-4C21-BA83-3BC3630DD894}">
      <dgm:prSet phldrT="[Текст]" custT="1"/>
      <dgm:spPr/>
      <dgm:t>
        <a:bodyPr/>
        <a:lstStyle/>
        <a:p>
          <a:r>
            <a:rPr lang="ru-RU" sz="1300" dirty="0" smtClean="0"/>
            <a:t>снижение сопротивляемости инфекциям</a:t>
          </a:r>
          <a:endParaRPr lang="ru-RU" sz="1300" dirty="0"/>
        </a:p>
      </dgm:t>
    </dgm:pt>
    <dgm:pt modelId="{7EC37677-BA0B-4724-BB41-91A04AC3BF41}" type="parTrans" cxnId="{200A77D1-6A00-4DA6-AB61-F44A47F1FE1A}">
      <dgm:prSet/>
      <dgm:spPr/>
      <dgm:t>
        <a:bodyPr/>
        <a:lstStyle/>
        <a:p>
          <a:endParaRPr lang="ru-RU"/>
        </a:p>
      </dgm:t>
    </dgm:pt>
    <dgm:pt modelId="{A94385B0-1B0F-4744-8F47-B97418DF73AE}" type="sibTrans" cxnId="{200A77D1-6A00-4DA6-AB61-F44A47F1FE1A}">
      <dgm:prSet/>
      <dgm:spPr/>
      <dgm:t>
        <a:bodyPr/>
        <a:lstStyle/>
        <a:p>
          <a:endParaRPr lang="ru-RU"/>
        </a:p>
      </dgm:t>
    </dgm:pt>
    <dgm:pt modelId="{DDC79779-7C8A-47A3-807C-F98F9A565D22}">
      <dgm:prSet phldrT="[Текст]" custT="1"/>
      <dgm:spPr/>
      <dgm:t>
        <a:bodyPr/>
        <a:lstStyle/>
        <a:p>
          <a:r>
            <a:rPr lang="ru-RU" sz="1300" dirty="0" smtClean="0"/>
            <a:t>изменение цвета кожных покровов (резкая бледность или покраснение лица)</a:t>
          </a:r>
          <a:endParaRPr lang="ru-RU" sz="1300" dirty="0"/>
        </a:p>
      </dgm:t>
    </dgm:pt>
    <dgm:pt modelId="{B200FD9A-B010-4D6C-98B1-2D39ABD2D7F3}" type="parTrans" cxnId="{1084EA06-37D0-454D-86CC-1058AB68C058}">
      <dgm:prSet/>
      <dgm:spPr/>
      <dgm:t>
        <a:bodyPr/>
        <a:lstStyle/>
        <a:p>
          <a:endParaRPr lang="ru-RU"/>
        </a:p>
      </dgm:t>
    </dgm:pt>
    <dgm:pt modelId="{84FFE773-2FF6-4548-A593-EDB6B5E2142B}" type="sibTrans" cxnId="{1084EA06-37D0-454D-86CC-1058AB68C058}">
      <dgm:prSet/>
      <dgm:spPr/>
      <dgm:t>
        <a:bodyPr/>
        <a:lstStyle/>
        <a:p>
          <a:endParaRPr lang="ru-RU"/>
        </a:p>
      </dgm:t>
    </dgm:pt>
    <dgm:pt modelId="{7BD3653D-B713-454A-9872-91B0F5E04C63}">
      <dgm:prSet phldrT="[Текст]" custT="1"/>
      <dgm:spPr/>
      <dgm:t>
        <a:bodyPr/>
        <a:lstStyle/>
        <a:p>
          <a:r>
            <a:rPr lang="ru-RU" sz="1300" dirty="0" smtClean="0"/>
            <a:t> снижение массы тела</a:t>
          </a:r>
          <a:endParaRPr lang="ru-RU" sz="1300" dirty="0"/>
        </a:p>
      </dgm:t>
    </dgm:pt>
    <dgm:pt modelId="{15E52288-C108-4EBD-B32C-2BC0877B4FF4}" type="parTrans" cxnId="{3B03BAD9-AEEB-443D-A8FA-C8112B10E6C7}">
      <dgm:prSet/>
      <dgm:spPr/>
      <dgm:t>
        <a:bodyPr/>
        <a:lstStyle/>
        <a:p>
          <a:endParaRPr lang="ru-RU"/>
        </a:p>
      </dgm:t>
    </dgm:pt>
    <dgm:pt modelId="{AC447EFD-6514-44C9-B887-DE10D085B2F8}" type="sibTrans" cxnId="{3B03BAD9-AEEB-443D-A8FA-C8112B10E6C7}">
      <dgm:prSet/>
      <dgm:spPr/>
      <dgm:t>
        <a:bodyPr/>
        <a:lstStyle/>
        <a:p>
          <a:endParaRPr lang="ru-RU"/>
        </a:p>
      </dgm:t>
    </dgm:pt>
    <dgm:pt modelId="{E73457ED-32BB-4744-A91E-0575EE2BAFED}">
      <dgm:prSet phldrT="[Текст]" custT="1"/>
      <dgm:spPr/>
      <dgm:t>
        <a:bodyPr/>
        <a:lstStyle/>
        <a:p>
          <a:r>
            <a:rPr lang="ru-RU" sz="1300" dirty="0" smtClean="0"/>
            <a:t>запах алкоголя, растворителя или клея, запах «прелой листвы» - от курения марихуаны - от одежды или самого ребенка</a:t>
          </a:r>
          <a:endParaRPr lang="ru-RU" sz="1300" dirty="0"/>
        </a:p>
      </dgm:t>
    </dgm:pt>
    <dgm:pt modelId="{A16C8B8D-4811-4871-8B2C-62131DD3D462}" type="parTrans" cxnId="{9D451FE6-FF15-41EA-BC8E-0E957FA2C151}">
      <dgm:prSet/>
      <dgm:spPr/>
      <dgm:t>
        <a:bodyPr/>
        <a:lstStyle/>
        <a:p>
          <a:endParaRPr lang="ru-RU"/>
        </a:p>
      </dgm:t>
    </dgm:pt>
    <dgm:pt modelId="{E88CDF8E-E081-4E03-A5B1-300C2EA566C8}" type="sibTrans" cxnId="{9D451FE6-FF15-41EA-BC8E-0E957FA2C151}">
      <dgm:prSet/>
      <dgm:spPr/>
      <dgm:t>
        <a:bodyPr/>
        <a:lstStyle/>
        <a:p>
          <a:endParaRPr lang="ru-RU"/>
        </a:p>
      </dgm:t>
    </dgm:pt>
    <dgm:pt modelId="{BF53D29F-DCEB-4CAD-AC8B-6E4465ACA457}">
      <dgm:prSet custT="1"/>
      <dgm:spPr/>
      <dgm:t>
        <a:bodyPr/>
        <a:lstStyle/>
        <a:p>
          <a:r>
            <a:rPr lang="ru-RU" sz="1300" dirty="0" smtClean="0"/>
            <a:t>следы клея на одежде, следы и ожоги от сигарет</a:t>
          </a:r>
          <a:endParaRPr lang="ru-RU" sz="1300" dirty="0"/>
        </a:p>
      </dgm:t>
    </dgm:pt>
    <dgm:pt modelId="{61A3C610-FAF3-48CE-8A4C-BC4C8979C3E0}" type="parTrans" cxnId="{D453BC30-DCCA-4DB4-9B86-878D3B73605D}">
      <dgm:prSet/>
      <dgm:spPr/>
      <dgm:t>
        <a:bodyPr/>
        <a:lstStyle/>
        <a:p>
          <a:endParaRPr lang="ru-RU"/>
        </a:p>
      </dgm:t>
    </dgm:pt>
    <dgm:pt modelId="{B5754355-5679-4D68-90AA-9B3466313D87}" type="sibTrans" cxnId="{D453BC30-DCCA-4DB4-9B86-878D3B73605D}">
      <dgm:prSet/>
      <dgm:spPr/>
      <dgm:t>
        <a:bodyPr/>
        <a:lstStyle/>
        <a:p>
          <a:endParaRPr lang="ru-RU"/>
        </a:p>
      </dgm:t>
    </dgm:pt>
    <dgm:pt modelId="{F9844EB8-EA03-4394-92F3-958E6EBDC5C6}">
      <dgm:prSet custT="1"/>
      <dgm:spPr/>
      <dgm:t>
        <a:bodyPr/>
        <a:lstStyle/>
        <a:p>
          <a:r>
            <a:rPr lang="ru-RU" sz="1300" dirty="0" smtClean="0"/>
            <a:t> нарушение речи</a:t>
          </a:r>
          <a:endParaRPr lang="ru-RU" sz="1300" dirty="0"/>
        </a:p>
      </dgm:t>
    </dgm:pt>
    <dgm:pt modelId="{2BDA4E65-DEC7-42FE-851B-9B8A2FD163F5}" type="parTrans" cxnId="{1913F48F-DA81-4FE0-B3C7-F7E531165926}">
      <dgm:prSet/>
      <dgm:spPr/>
      <dgm:t>
        <a:bodyPr/>
        <a:lstStyle/>
        <a:p>
          <a:endParaRPr lang="ru-RU"/>
        </a:p>
      </dgm:t>
    </dgm:pt>
    <dgm:pt modelId="{30E40DAB-4835-4DE2-9A91-661071F36997}" type="sibTrans" cxnId="{1913F48F-DA81-4FE0-B3C7-F7E531165926}">
      <dgm:prSet/>
      <dgm:spPr/>
      <dgm:t>
        <a:bodyPr/>
        <a:lstStyle/>
        <a:p>
          <a:endParaRPr lang="ru-RU"/>
        </a:p>
      </dgm:t>
    </dgm:pt>
    <dgm:pt modelId="{D66B4B69-547C-45AE-A989-574AA297D6DA}">
      <dgm:prSet custT="1"/>
      <dgm:spPr/>
      <dgm:t>
        <a:bodyPr/>
        <a:lstStyle/>
        <a:p>
          <a:r>
            <a:rPr lang="ru-RU" sz="1300" dirty="0" smtClean="0"/>
            <a:t>снижение болевой чувствительности</a:t>
          </a:r>
          <a:endParaRPr lang="ru-RU" sz="1300" dirty="0"/>
        </a:p>
      </dgm:t>
    </dgm:pt>
    <dgm:pt modelId="{74499483-E5FB-4255-9E7A-0F1E7FB18A51}" type="parTrans" cxnId="{627EF7D6-E4D1-40EA-9CA7-E46BFCEFE021}">
      <dgm:prSet/>
      <dgm:spPr/>
      <dgm:t>
        <a:bodyPr/>
        <a:lstStyle/>
        <a:p>
          <a:endParaRPr lang="ru-RU"/>
        </a:p>
      </dgm:t>
    </dgm:pt>
    <dgm:pt modelId="{5C6A0A9F-9F80-4872-9840-6B697BD70B3A}" type="sibTrans" cxnId="{627EF7D6-E4D1-40EA-9CA7-E46BFCEFE021}">
      <dgm:prSet/>
      <dgm:spPr/>
      <dgm:t>
        <a:bodyPr/>
        <a:lstStyle/>
        <a:p>
          <a:endParaRPr lang="ru-RU"/>
        </a:p>
      </dgm:t>
    </dgm:pt>
    <dgm:pt modelId="{F4E59627-920A-4894-921F-C64A5CE4831D}">
      <dgm:prSet custT="1"/>
      <dgm:spPr/>
      <dgm:t>
        <a:bodyPr/>
        <a:lstStyle/>
        <a:p>
          <a:r>
            <a:rPr lang="ru-RU" sz="1300" dirty="0" smtClean="0"/>
            <a:t> отсутствие аппетита или неумеренный аппетит</a:t>
          </a:r>
          <a:endParaRPr lang="ru-RU" sz="1300" dirty="0"/>
        </a:p>
      </dgm:t>
    </dgm:pt>
    <dgm:pt modelId="{D68D52C4-62A6-4759-A917-BE0512F2279E}" type="parTrans" cxnId="{1EBA0EA0-0865-4940-B54C-BB4CCF3F8151}">
      <dgm:prSet/>
      <dgm:spPr/>
      <dgm:t>
        <a:bodyPr/>
        <a:lstStyle/>
        <a:p>
          <a:endParaRPr lang="ru-RU"/>
        </a:p>
      </dgm:t>
    </dgm:pt>
    <dgm:pt modelId="{7D5CFAE1-5377-4523-8594-8EB3E2A9B9D7}" type="sibTrans" cxnId="{1EBA0EA0-0865-4940-B54C-BB4CCF3F8151}">
      <dgm:prSet/>
      <dgm:spPr/>
      <dgm:t>
        <a:bodyPr/>
        <a:lstStyle/>
        <a:p>
          <a:endParaRPr lang="ru-RU"/>
        </a:p>
      </dgm:t>
    </dgm:pt>
    <dgm:pt modelId="{7F3CBE3B-09D2-44CE-93C6-89FAC4869992}">
      <dgm:prSet custT="1"/>
      <dgm:spPr/>
      <dgm:t>
        <a:bodyPr/>
        <a:lstStyle/>
        <a:p>
          <a:r>
            <a:rPr lang="ru-RU" sz="1300" dirty="0" smtClean="0"/>
            <a:t> частые приступы потливости (ночью) и др.</a:t>
          </a:r>
          <a:endParaRPr lang="ru-RU" sz="1300" dirty="0"/>
        </a:p>
      </dgm:t>
    </dgm:pt>
    <dgm:pt modelId="{8EDAF507-B0AF-4C80-AD54-1B2AF4350221}" type="parTrans" cxnId="{860F0FAA-07BE-4B66-B783-75D90A1702C3}">
      <dgm:prSet/>
      <dgm:spPr/>
      <dgm:t>
        <a:bodyPr/>
        <a:lstStyle/>
        <a:p>
          <a:endParaRPr lang="ru-RU"/>
        </a:p>
      </dgm:t>
    </dgm:pt>
    <dgm:pt modelId="{17E56945-AE67-4773-8D32-4B86FBA25EB1}" type="sibTrans" cxnId="{860F0FAA-07BE-4B66-B783-75D90A1702C3}">
      <dgm:prSet/>
      <dgm:spPr/>
      <dgm:t>
        <a:bodyPr/>
        <a:lstStyle/>
        <a:p>
          <a:endParaRPr lang="ru-RU"/>
        </a:p>
      </dgm:t>
    </dgm:pt>
    <dgm:pt modelId="{3F7CECA5-A0AB-4BE7-8C31-D55DC448C153}">
      <dgm:prSet phldrT="[Текст]" custT="1"/>
      <dgm:spPr/>
      <dgm:t>
        <a:bodyPr/>
        <a:lstStyle/>
        <a:p>
          <a:pPr algn="ctr"/>
          <a:r>
            <a:rPr lang="ru-RU" sz="1400" b="1" dirty="0" smtClean="0">
              <a:solidFill>
                <a:schemeClr val="tx1"/>
              </a:solidFill>
            </a:rPr>
            <a:t>Физические симптомы</a:t>
          </a:r>
          <a:endParaRPr lang="ru-RU" sz="1400" b="1" dirty="0">
            <a:solidFill>
              <a:schemeClr val="tx1"/>
            </a:solidFill>
          </a:endParaRPr>
        </a:p>
      </dgm:t>
    </dgm:pt>
    <dgm:pt modelId="{E930B4B1-98CF-4CE9-A9DD-ACC8442C0E2A}" type="sibTrans" cxnId="{CD0C978D-0A03-429B-8D31-2ACC6D14C4AF}">
      <dgm:prSet/>
      <dgm:spPr/>
      <dgm:t>
        <a:bodyPr/>
        <a:lstStyle/>
        <a:p>
          <a:endParaRPr lang="ru-RU"/>
        </a:p>
      </dgm:t>
    </dgm:pt>
    <dgm:pt modelId="{0BF55873-F34A-4A45-8BB4-BBEF85B0135D}" type="parTrans" cxnId="{CD0C978D-0A03-429B-8D31-2ACC6D14C4AF}">
      <dgm:prSet/>
      <dgm:spPr/>
      <dgm:t>
        <a:bodyPr/>
        <a:lstStyle/>
        <a:p>
          <a:endParaRPr lang="ru-RU"/>
        </a:p>
      </dgm:t>
    </dgm:pt>
    <dgm:pt modelId="{73EFC264-1783-473F-B187-973B0198A976}" type="pres">
      <dgm:prSet presAssocID="{CA732060-3FD8-427D-A6ED-EBA159EBC9D9}" presName="linear" presStyleCnt="0">
        <dgm:presLayoutVars>
          <dgm:animLvl val="lvl"/>
          <dgm:resizeHandles val="exact"/>
        </dgm:presLayoutVars>
      </dgm:prSet>
      <dgm:spPr/>
      <dgm:t>
        <a:bodyPr/>
        <a:lstStyle/>
        <a:p>
          <a:endParaRPr lang="ru-RU"/>
        </a:p>
      </dgm:t>
    </dgm:pt>
    <dgm:pt modelId="{38E5E580-B987-4C7C-9E74-EFD14339C1FF}" type="pres">
      <dgm:prSet presAssocID="{4D15CAAD-F503-47F5-90C3-46995EF47C0A}" presName="parentText" presStyleLbl="node1" presStyleIdx="0" presStyleCnt="2" custScaleY="32837" custLinFactNeighborY="-28416">
        <dgm:presLayoutVars>
          <dgm:chMax val="0"/>
          <dgm:bulletEnabled val="1"/>
        </dgm:presLayoutVars>
      </dgm:prSet>
      <dgm:spPr/>
      <dgm:t>
        <a:bodyPr/>
        <a:lstStyle/>
        <a:p>
          <a:endParaRPr lang="ru-RU"/>
        </a:p>
      </dgm:t>
    </dgm:pt>
    <dgm:pt modelId="{8A275D3B-AF1E-404F-9B23-E73FD105D7B7}" type="pres">
      <dgm:prSet presAssocID="{4D15CAAD-F503-47F5-90C3-46995EF47C0A}" presName="childText" presStyleLbl="revTx" presStyleIdx="0" presStyleCnt="2" custScaleY="69349" custLinFactNeighborY="-24209">
        <dgm:presLayoutVars>
          <dgm:bulletEnabled val="1"/>
        </dgm:presLayoutVars>
      </dgm:prSet>
      <dgm:spPr/>
      <dgm:t>
        <a:bodyPr/>
        <a:lstStyle/>
        <a:p>
          <a:endParaRPr lang="ru-RU"/>
        </a:p>
      </dgm:t>
    </dgm:pt>
    <dgm:pt modelId="{1D97246E-E346-4A7C-A383-7369CDB59B52}" type="pres">
      <dgm:prSet presAssocID="{3F7CECA5-A0AB-4BE7-8C31-D55DC448C153}" presName="parentText" presStyleLbl="node1" presStyleIdx="1" presStyleCnt="2" custScaleY="32003" custLinFactNeighborY="14950">
        <dgm:presLayoutVars>
          <dgm:chMax val="0"/>
          <dgm:bulletEnabled val="1"/>
        </dgm:presLayoutVars>
      </dgm:prSet>
      <dgm:spPr/>
      <dgm:t>
        <a:bodyPr/>
        <a:lstStyle/>
        <a:p>
          <a:endParaRPr lang="ru-RU"/>
        </a:p>
      </dgm:t>
    </dgm:pt>
    <dgm:pt modelId="{5029AB6C-B34E-4C96-A28A-F067EC05BECB}" type="pres">
      <dgm:prSet presAssocID="{3F7CECA5-A0AB-4BE7-8C31-D55DC448C153}" presName="childText" presStyleLbl="revTx" presStyleIdx="1" presStyleCnt="2" custLinFactNeighborX="-1563" custLinFactNeighborY="73833">
        <dgm:presLayoutVars>
          <dgm:bulletEnabled val="1"/>
        </dgm:presLayoutVars>
      </dgm:prSet>
      <dgm:spPr/>
      <dgm:t>
        <a:bodyPr/>
        <a:lstStyle/>
        <a:p>
          <a:endParaRPr lang="ru-RU"/>
        </a:p>
      </dgm:t>
    </dgm:pt>
  </dgm:ptLst>
  <dgm:cxnLst>
    <dgm:cxn modelId="{D453BC30-DCCA-4DB4-9B86-878D3B73605D}" srcId="{3F7CECA5-A0AB-4BE7-8C31-D55DC448C153}" destId="{BF53D29F-DCEB-4CAD-AC8B-6E4465ACA457}" srcOrd="7" destOrd="0" parTransId="{61A3C610-FAF3-48CE-8A4C-BC4C8979C3E0}" sibTransId="{B5754355-5679-4D68-90AA-9B3466313D87}"/>
    <dgm:cxn modelId="{3B03BAD9-AEEB-443D-A8FA-C8112B10E6C7}" srcId="{3F7CECA5-A0AB-4BE7-8C31-D55DC448C153}" destId="{7BD3653D-B713-454A-9872-91B0F5E04C63}" srcOrd="5" destOrd="0" parTransId="{15E52288-C108-4EBD-B32C-2BC0877B4FF4}" sibTransId="{AC447EFD-6514-44C9-B887-DE10D085B2F8}"/>
    <dgm:cxn modelId="{AB3ACF0E-380A-4ED4-85CA-92BC4C9D995F}" type="presOf" srcId="{E73457ED-32BB-4744-A91E-0575EE2BAFED}" destId="{5029AB6C-B34E-4C96-A28A-F067EC05BECB}" srcOrd="0" destOrd="6" presId="urn:microsoft.com/office/officeart/2005/8/layout/vList2"/>
    <dgm:cxn modelId="{7854CF0F-5F85-42B3-8B7D-A3DF9BF16A6B}" type="presOf" srcId="{E673F418-1150-4EBD-BDEA-273E5156AFE6}" destId="{8A275D3B-AF1E-404F-9B23-E73FD105D7B7}" srcOrd="0" destOrd="4" presId="urn:microsoft.com/office/officeart/2005/8/layout/vList2"/>
    <dgm:cxn modelId="{4F54CCD4-399D-4790-A792-C234B9E7695C}" srcId="{4D15CAAD-F503-47F5-90C3-46995EF47C0A}" destId="{E673F418-1150-4EBD-BDEA-273E5156AFE6}" srcOrd="4" destOrd="0" parTransId="{FB2CD13B-5869-481B-8A0B-E906E8FA3FB2}" sibTransId="{750964DF-B3F0-4A19-A0F6-1D5D6A6E62F5}"/>
    <dgm:cxn modelId="{74D5213E-5CBA-4EAE-B750-7D931E9C7E22}" srcId="{4D15CAAD-F503-47F5-90C3-46995EF47C0A}" destId="{87B0F547-377C-438A-B497-3338DD84CB66}" srcOrd="8" destOrd="0" parTransId="{4F6048B0-C49E-4798-91A8-C2B92D386D47}" sibTransId="{0F7F8F93-1AB1-40F5-AEBD-C45A9BAFA782}"/>
    <dgm:cxn modelId="{D68AFE93-5EAB-4F4E-85B5-254D236ED433}" srcId="{4D15CAAD-F503-47F5-90C3-46995EF47C0A}" destId="{A843C57D-0BAD-45C6-B81E-8C09A020A8C6}" srcOrd="5" destOrd="0" parTransId="{CA22CA51-A3B5-45AC-9B59-C27871CCE9DC}" sibTransId="{8E85B989-3206-4DAF-A153-0E2CF67B5B8F}"/>
    <dgm:cxn modelId="{860F0FAA-07BE-4B66-B783-75D90A1702C3}" srcId="{3F7CECA5-A0AB-4BE7-8C31-D55DC448C153}" destId="{7F3CBE3B-09D2-44CE-93C6-89FAC4869992}" srcOrd="11" destOrd="0" parTransId="{8EDAF507-B0AF-4C80-AD54-1B2AF4350221}" sibTransId="{17E56945-AE67-4773-8D32-4B86FBA25EB1}"/>
    <dgm:cxn modelId="{E5168DC7-2DC7-4F1E-AB27-65DD608F0269}" type="presOf" srcId="{920E9D61-0E46-4323-95E4-0CC3B1D5179B}" destId="{8A275D3B-AF1E-404F-9B23-E73FD105D7B7}" srcOrd="0" destOrd="2" presId="urn:microsoft.com/office/officeart/2005/8/layout/vList2"/>
    <dgm:cxn modelId="{489A7BA0-8819-4B9A-8C5C-BC552215974F}" type="presOf" srcId="{8900F0D5-9050-4A93-BFC7-C31FF9ABCB32}" destId="{8A275D3B-AF1E-404F-9B23-E73FD105D7B7}" srcOrd="0" destOrd="6" presId="urn:microsoft.com/office/officeart/2005/8/layout/vList2"/>
    <dgm:cxn modelId="{A64FECF3-315D-4D76-A45A-0D2463AB4F14}" type="presOf" srcId="{CA732060-3FD8-427D-A6ED-EBA159EBC9D9}" destId="{73EFC264-1783-473F-B187-973B0198A976}" srcOrd="0" destOrd="0" presId="urn:microsoft.com/office/officeart/2005/8/layout/vList2"/>
    <dgm:cxn modelId="{8B15A4E1-CC50-4E31-9F07-9C7D9B1E618C}" type="presOf" srcId="{4D15CAAD-F503-47F5-90C3-46995EF47C0A}" destId="{38E5E580-B987-4C7C-9E74-EFD14339C1FF}" srcOrd="0" destOrd="0" presId="urn:microsoft.com/office/officeart/2005/8/layout/vList2"/>
    <dgm:cxn modelId="{1EBA0EA0-0865-4940-B54C-BB4CCF3F8151}" srcId="{3F7CECA5-A0AB-4BE7-8C31-D55DC448C153}" destId="{F4E59627-920A-4894-921F-C64A5CE4831D}" srcOrd="10" destOrd="0" parTransId="{D68D52C4-62A6-4759-A917-BE0512F2279E}" sibTransId="{7D5CFAE1-5377-4523-8594-8EB3E2A9B9D7}"/>
    <dgm:cxn modelId="{FD83FEB0-840A-4060-BE9D-1B46149FABC4}" type="presOf" srcId="{F4E59627-920A-4894-921F-C64A5CE4831D}" destId="{5029AB6C-B34E-4C96-A28A-F067EC05BECB}" srcOrd="0" destOrd="10" presId="urn:microsoft.com/office/officeart/2005/8/layout/vList2"/>
    <dgm:cxn modelId="{9D451FE6-FF15-41EA-BC8E-0E957FA2C151}" srcId="{3F7CECA5-A0AB-4BE7-8C31-D55DC448C153}" destId="{E73457ED-32BB-4744-A91E-0575EE2BAFED}" srcOrd="6" destOrd="0" parTransId="{A16C8B8D-4811-4871-8B2C-62131DD3D462}" sibTransId="{E88CDF8E-E081-4E03-A5B1-300C2EA566C8}"/>
    <dgm:cxn modelId="{E4D72239-B48A-4E5E-BD0B-D9E611CD7A24}" type="presOf" srcId="{7F3CBE3B-09D2-44CE-93C6-89FAC4869992}" destId="{5029AB6C-B34E-4C96-A28A-F067EC05BECB}" srcOrd="0" destOrd="11" presId="urn:microsoft.com/office/officeart/2005/8/layout/vList2"/>
    <dgm:cxn modelId="{861746BE-3BAF-4FCB-82D5-F2DFF645BBFC}" srcId="{4D15CAAD-F503-47F5-90C3-46995EF47C0A}" destId="{B540D16F-AC44-4A23-8442-DA25026B14F6}" srcOrd="7" destOrd="0" parTransId="{C62D0EB8-76AC-4D83-BE26-61520A6FB8C6}" sibTransId="{4544BB5F-59FF-435F-8559-02B563C83697}"/>
    <dgm:cxn modelId="{00875077-46EE-46AA-AE57-998EEC48CABA}" srcId="{4D15CAAD-F503-47F5-90C3-46995EF47C0A}" destId="{920E9D61-0E46-4323-95E4-0CC3B1D5179B}" srcOrd="2" destOrd="0" parTransId="{D1A2D3F6-75D0-4A4A-A6E8-27CDFEDCC42E}" sibTransId="{8C905505-8578-4434-980C-F459BAA8B49A}"/>
    <dgm:cxn modelId="{D0CCC20C-D749-44A7-B83D-3199237A5D95}" type="presOf" srcId="{D66B4B69-547C-45AE-A989-574AA297D6DA}" destId="{5029AB6C-B34E-4C96-A28A-F067EC05BECB}" srcOrd="0" destOrd="9" presId="urn:microsoft.com/office/officeart/2005/8/layout/vList2"/>
    <dgm:cxn modelId="{F4154DFB-8067-4D24-B6C5-F059B271654C}" type="presOf" srcId="{9331F560-DCDF-4437-AA7B-7151C75E5FB0}" destId="{5029AB6C-B34E-4C96-A28A-F067EC05BECB}" srcOrd="0" destOrd="0" presId="urn:microsoft.com/office/officeart/2005/8/layout/vList2"/>
    <dgm:cxn modelId="{3BB81E33-9757-4BFE-9DF4-BEDDAD8113D1}" type="presOf" srcId="{7BD3653D-B713-454A-9872-91B0F5E04C63}" destId="{5029AB6C-B34E-4C96-A28A-F067EC05BECB}" srcOrd="0" destOrd="5" presId="urn:microsoft.com/office/officeart/2005/8/layout/vList2"/>
    <dgm:cxn modelId="{AC5ADA18-FAA2-4E4C-BB95-646E18FC235E}" type="presOf" srcId="{1E4DA194-B59B-4BCF-A1FF-0ECC3ACE124E}" destId="{5029AB6C-B34E-4C96-A28A-F067EC05BECB}" srcOrd="0" destOrd="2" presId="urn:microsoft.com/office/officeart/2005/8/layout/vList2"/>
    <dgm:cxn modelId="{3D03840E-F936-4AC8-9B9E-249F0F9F2EC7}" srcId="{3F7CECA5-A0AB-4BE7-8C31-D55DC448C153}" destId="{1E4DA194-B59B-4BCF-A1FF-0ECC3ACE124E}" srcOrd="2" destOrd="0" parTransId="{AC10FD5F-B994-4D54-A8F4-DE85E9D56809}" sibTransId="{163B41F9-2148-4822-B63B-05159079A7A3}"/>
    <dgm:cxn modelId="{D1F16CED-F1B0-4AA0-868C-04499D00A64E}" srcId="{4D15CAAD-F503-47F5-90C3-46995EF47C0A}" destId="{80A8E81A-B31F-48B7-B7E0-B5F7CF861983}" srcOrd="0" destOrd="0" parTransId="{DC25E6C6-53D3-4F49-9418-8E8A202F9C2B}" sibTransId="{B1477489-C74D-419B-AA5D-971E9E6EB246}"/>
    <dgm:cxn modelId="{CD0C978D-0A03-429B-8D31-2ACC6D14C4AF}" srcId="{CA732060-3FD8-427D-A6ED-EBA159EBC9D9}" destId="{3F7CECA5-A0AB-4BE7-8C31-D55DC448C153}" srcOrd="1" destOrd="0" parTransId="{0BF55873-F34A-4A45-8BB4-BBEF85B0135D}" sibTransId="{E930B4B1-98CF-4CE9-A9DD-ACC8442C0E2A}"/>
    <dgm:cxn modelId="{291CD334-2F96-4CB1-86B9-7D150A453F65}" type="presOf" srcId="{ACB2CD0D-BA6A-4A06-9116-6DB9D383A5CF}" destId="{8A275D3B-AF1E-404F-9B23-E73FD105D7B7}" srcOrd="0" destOrd="9" presId="urn:microsoft.com/office/officeart/2005/8/layout/vList2"/>
    <dgm:cxn modelId="{2883B12A-0C3B-4F2D-8D8E-4BABE2763102}" type="presOf" srcId="{3F7CECA5-A0AB-4BE7-8C31-D55DC448C153}" destId="{1D97246E-E346-4A7C-A383-7369CDB59B52}" srcOrd="0" destOrd="0" presId="urn:microsoft.com/office/officeart/2005/8/layout/vList2"/>
    <dgm:cxn modelId="{FEFBA586-8C06-4545-988D-47ADED577052}" srcId="{3F7CECA5-A0AB-4BE7-8C31-D55DC448C153}" destId="{9331F560-DCDF-4437-AA7B-7151C75E5FB0}" srcOrd="0" destOrd="0" parTransId="{F3E8D377-F83A-48DC-9D38-42D5ABA688E7}" sibTransId="{B37AB5B8-38B3-4C64-B714-57C06E6005F4}"/>
    <dgm:cxn modelId="{8326BBE6-9D00-4F6D-910F-3A2BD1D39523}" type="presOf" srcId="{DDC79779-7C8A-47A3-807C-F98F9A565D22}" destId="{5029AB6C-B34E-4C96-A28A-F067EC05BECB}" srcOrd="0" destOrd="4" presId="urn:microsoft.com/office/officeart/2005/8/layout/vList2"/>
    <dgm:cxn modelId="{200A77D1-6A00-4DA6-AB61-F44A47F1FE1A}" srcId="{3F7CECA5-A0AB-4BE7-8C31-D55DC448C153}" destId="{8D86CCDC-1815-4C21-BA83-3BC3630DD894}" srcOrd="3" destOrd="0" parTransId="{7EC37677-BA0B-4724-BB41-91A04AC3BF41}" sibTransId="{A94385B0-1B0F-4744-8F47-B97418DF73AE}"/>
    <dgm:cxn modelId="{1AFABBE9-1728-4A48-A640-7D5349E11773}" srcId="{4D15CAAD-F503-47F5-90C3-46995EF47C0A}" destId="{0A1059C7-A708-491F-9F7F-DACD63919E27}" srcOrd="1" destOrd="0" parTransId="{E69D7B5D-DED7-440B-AAC4-00C250BBE3D4}" sibTransId="{854BB342-ED35-4E05-AF2A-AAE1BA39056D}"/>
    <dgm:cxn modelId="{612AE17F-E9AC-4119-8493-690A324C4A20}" type="presOf" srcId="{BF53D29F-DCEB-4CAD-AC8B-6E4465ACA457}" destId="{5029AB6C-B34E-4C96-A28A-F067EC05BECB}" srcOrd="0" destOrd="7" presId="urn:microsoft.com/office/officeart/2005/8/layout/vList2"/>
    <dgm:cxn modelId="{627EF7D6-E4D1-40EA-9CA7-E46BFCEFE021}" srcId="{3F7CECA5-A0AB-4BE7-8C31-D55DC448C153}" destId="{D66B4B69-547C-45AE-A989-574AA297D6DA}" srcOrd="9" destOrd="0" parTransId="{74499483-E5FB-4255-9E7A-0F1E7FB18A51}" sibTransId="{5C6A0A9F-9F80-4872-9840-6B697BD70B3A}"/>
    <dgm:cxn modelId="{E7840D53-7FC4-4E43-B313-1D40BE9833B5}" srcId="{4D15CAAD-F503-47F5-90C3-46995EF47C0A}" destId="{88AB08F4-F081-4898-B9D6-355DB561E859}" srcOrd="3" destOrd="0" parTransId="{A22F28AE-025E-4F72-A4BA-B82AE8B99A3E}" sibTransId="{42BB670A-6556-44DB-AB8E-8CE66AF3CD3D}"/>
    <dgm:cxn modelId="{1913F48F-DA81-4FE0-B3C7-F7E531165926}" srcId="{3F7CECA5-A0AB-4BE7-8C31-D55DC448C153}" destId="{F9844EB8-EA03-4394-92F3-958E6EBDC5C6}" srcOrd="8" destOrd="0" parTransId="{2BDA4E65-DEC7-42FE-851B-9B8A2FD163F5}" sibTransId="{30E40DAB-4835-4DE2-9A91-661071F36997}"/>
    <dgm:cxn modelId="{B15E76CE-91A3-4433-A2F6-4A1022FCE1EF}" type="presOf" srcId="{0A1059C7-A708-491F-9F7F-DACD63919E27}" destId="{8A275D3B-AF1E-404F-9B23-E73FD105D7B7}" srcOrd="0" destOrd="1" presId="urn:microsoft.com/office/officeart/2005/8/layout/vList2"/>
    <dgm:cxn modelId="{B05755DD-1D38-44E8-BD4C-42785B63EAFA}" type="presOf" srcId="{F626E69A-06D9-43A9-9886-E7ED6051B004}" destId="{5029AB6C-B34E-4C96-A28A-F067EC05BECB}" srcOrd="0" destOrd="1" presId="urn:microsoft.com/office/officeart/2005/8/layout/vList2"/>
    <dgm:cxn modelId="{71C3E41A-8661-4378-9DE4-BA70F0E44B07}" type="presOf" srcId="{88AB08F4-F081-4898-B9D6-355DB561E859}" destId="{8A275D3B-AF1E-404F-9B23-E73FD105D7B7}" srcOrd="0" destOrd="3" presId="urn:microsoft.com/office/officeart/2005/8/layout/vList2"/>
    <dgm:cxn modelId="{38EF0C45-36B6-4050-83C0-046C4C7F21BB}" type="presOf" srcId="{F9844EB8-EA03-4394-92F3-958E6EBDC5C6}" destId="{5029AB6C-B34E-4C96-A28A-F067EC05BECB}" srcOrd="0" destOrd="8" presId="urn:microsoft.com/office/officeart/2005/8/layout/vList2"/>
    <dgm:cxn modelId="{51DE540C-0F68-431A-BB68-357AA2AA9C84}" type="presOf" srcId="{8D86CCDC-1815-4C21-BA83-3BC3630DD894}" destId="{5029AB6C-B34E-4C96-A28A-F067EC05BECB}" srcOrd="0" destOrd="3" presId="urn:microsoft.com/office/officeart/2005/8/layout/vList2"/>
    <dgm:cxn modelId="{3286FFC0-26BF-44D7-8246-71C5B659A078}" srcId="{4D15CAAD-F503-47F5-90C3-46995EF47C0A}" destId="{8900F0D5-9050-4A93-BFC7-C31FF9ABCB32}" srcOrd="6" destOrd="0" parTransId="{F89918E8-CEBB-4E0C-A930-AA45852BC2A4}" sibTransId="{1A2461C7-B2B3-4FD0-8E18-5A68C04E354C}"/>
    <dgm:cxn modelId="{1084EA06-37D0-454D-86CC-1058AB68C058}" srcId="{3F7CECA5-A0AB-4BE7-8C31-D55DC448C153}" destId="{DDC79779-7C8A-47A3-807C-F98F9A565D22}" srcOrd="4" destOrd="0" parTransId="{B200FD9A-B010-4D6C-98B1-2D39ABD2D7F3}" sibTransId="{84FFE773-2FF6-4548-A593-EDB6B5E2142B}"/>
    <dgm:cxn modelId="{DE96DC25-4E93-4925-A585-B7B9C1C011D0}" type="presOf" srcId="{87B0F547-377C-438A-B497-3338DD84CB66}" destId="{8A275D3B-AF1E-404F-9B23-E73FD105D7B7}" srcOrd="0" destOrd="8" presId="urn:microsoft.com/office/officeart/2005/8/layout/vList2"/>
    <dgm:cxn modelId="{A44E6D6B-1FCC-4973-9EF8-53C840D05020}" srcId="{3F7CECA5-A0AB-4BE7-8C31-D55DC448C153}" destId="{F626E69A-06D9-43A9-9886-E7ED6051B004}" srcOrd="1" destOrd="0" parTransId="{5C3A0152-99E1-4751-BFE7-9980E459CF99}" sibTransId="{2D02A2B3-DD94-4851-A11B-02BE29811D16}"/>
    <dgm:cxn modelId="{4BDF3C45-B8DB-47FB-A418-28A55EF27D10}" srcId="{CA732060-3FD8-427D-A6ED-EBA159EBC9D9}" destId="{4D15CAAD-F503-47F5-90C3-46995EF47C0A}" srcOrd="0" destOrd="0" parTransId="{515AD33F-4258-4130-BCDD-B1999D16F7C9}" sibTransId="{6BCCA4C9-550F-457E-9EB0-CC02F52187EC}"/>
    <dgm:cxn modelId="{37B0B478-C0CD-4901-B30E-D3C5EA09781B}" srcId="{4D15CAAD-F503-47F5-90C3-46995EF47C0A}" destId="{ACB2CD0D-BA6A-4A06-9116-6DB9D383A5CF}" srcOrd="9" destOrd="0" parTransId="{A654811D-3B8E-49DD-8E85-17F266A1DE68}" sibTransId="{17413AFD-6664-4858-A9E2-68B255A5BEB3}"/>
    <dgm:cxn modelId="{99E1E6DE-A086-4E23-804B-23F2A248C759}" type="presOf" srcId="{B540D16F-AC44-4A23-8442-DA25026B14F6}" destId="{8A275D3B-AF1E-404F-9B23-E73FD105D7B7}" srcOrd="0" destOrd="7" presId="urn:microsoft.com/office/officeart/2005/8/layout/vList2"/>
    <dgm:cxn modelId="{1933E1B7-C62C-44D8-8E15-F7CE99E0B4A0}" type="presOf" srcId="{80A8E81A-B31F-48B7-B7E0-B5F7CF861983}" destId="{8A275D3B-AF1E-404F-9B23-E73FD105D7B7}" srcOrd="0" destOrd="0" presId="urn:microsoft.com/office/officeart/2005/8/layout/vList2"/>
    <dgm:cxn modelId="{BBA4B957-8E4C-4A81-9E19-94DAC54CCC02}" type="presOf" srcId="{A843C57D-0BAD-45C6-B81E-8C09A020A8C6}" destId="{8A275D3B-AF1E-404F-9B23-E73FD105D7B7}" srcOrd="0" destOrd="5" presId="urn:microsoft.com/office/officeart/2005/8/layout/vList2"/>
    <dgm:cxn modelId="{8D1874E1-CAE2-4D46-B12C-B7A828EAC3C5}" type="presParOf" srcId="{73EFC264-1783-473F-B187-973B0198A976}" destId="{38E5E580-B987-4C7C-9E74-EFD14339C1FF}" srcOrd="0" destOrd="0" presId="urn:microsoft.com/office/officeart/2005/8/layout/vList2"/>
    <dgm:cxn modelId="{6D78715A-4D16-4004-BB42-B5F14203C283}" type="presParOf" srcId="{73EFC264-1783-473F-B187-973B0198A976}" destId="{8A275D3B-AF1E-404F-9B23-E73FD105D7B7}" srcOrd="1" destOrd="0" presId="urn:microsoft.com/office/officeart/2005/8/layout/vList2"/>
    <dgm:cxn modelId="{7540BC98-AD52-4D54-94C7-E9470D8F71B7}" type="presParOf" srcId="{73EFC264-1783-473F-B187-973B0198A976}" destId="{1D97246E-E346-4A7C-A383-7369CDB59B52}" srcOrd="2" destOrd="0" presId="urn:microsoft.com/office/officeart/2005/8/layout/vList2"/>
    <dgm:cxn modelId="{7AC4006B-EA32-49B9-998E-5BEAC1B07DDD}" type="presParOf" srcId="{73EFC264-1783-473F-B187-973B0198A976}" destId="{5029AB6C-B34E-4C96-A28A-F067EC05BECB}" srcOrd="3"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4BA16BBD-096B-43C8-A5CE-CC728347B225}" type="doc">
      <dgm:prSet loTypeId="urn:microsoft.com/office/officeart/2005/8/layout/orgChart1" loCatId="hierarchy" qsTypeId="urn:microsoft.com/office/officeart/2005/8/quickstyle/simple1" qsCatId="simple" csTypeId="urn:microsoft.com/office/officeart/2005/8/colors/accent2_5" csCatId="accent2" phldr="1"/>
      <dgm:spPr/>
      <dgm:t>
        <a:bodyPr/>
        <a:lstStyle/>
        <a:p>
          <a:endParaRPr lang="ru-RU"/>
        </a:p>
      </dgm:t>
    </dgm:pt>
    <dgm:pt modelId="{639C52D6-D024-44B7-8BB4-8217BB39A5E1}">
      <dgm:prSet phldrT="[Текст]"/>
      <dgm:spPr/>
      <dgm:t>
        <a:bodyPr/>
        <a:lstStyle/>
        <a:p>
          <a:r>
            <a:rPr lang="ru-RU" dirty="0" smtClean="0">
              <a:solidFill>
                <a:schemeClr val="tx1"/>
              </a:solidFill>
            </a:rPr>
            <a:t>ПРОФИЛАКТИКА</a:t>
          </a:r>
          <a:endParaRPr lang="ru-RU" dirty="0">
            <a:solidFill>
              <a:schemeClr val="tx1"/>
            </a:solidFill>
          </a:endParaRPr>
        </a:p>
      </dgm:t>
    </dgm:pt>
    <dgm:pt modelId="{5D60F0B9-73AC-4260-AAE3-DAD5B4271B5C}" type="parTrans" cxnId="{5BC9431E-148A-4CA8-AAB9-90886BE8D86F}">
      <dgm:prSet/>
      <dgm:spPr/>
      <dgm:t>
        <a:bodyPr/>
        <a:lstStyle/>
        <a:p>
          <a:endParaRPr lang="ru-RU"/>
        </a:p>
      </dgm:t>
    </dgm:pt>
    <dgm:pt modelId="{1395FBB0-3F0B-4AD4-9008-E77269FC97EF}" type="sibTrans" cxnId="{5BC9431E-148A-4CA8-AAB9-90886BE8D86F}">
      <dgm:prSet/>
      <dgm:spPr/>
      <dgm:t>
        <a:bodyPr/>
        <a:lstStyle/>
        <a:p>
          <a:endParaRPr lang="ru-RU"/>
        </a:p>
      </dgm:t>
    </dgm:pt>
    <dgm:pt modelId="{55B49B34-A2D2-4335-AA5E-0FACC8768607}">
      <dgm:prSet phldrT="[Текст]"/>
      <dgm:spPr/>
      <dgm:t>
        <a:bodyPr/>
        <a:lstStyle/>
        <a:p>
          <a:r>
            <a:rPr lang="ru-RU" dirty="0" smtClean="0">
              <a:solidFill>
                <a:schemeClr val="tx1"/>
              </a:solidFill>
            </a:rPr>
            <a:t>Первичная </a:t>
          </a:r>
          <a:endParaRPr lang="ru-RU" dirty="0">
            <a:solidFill>
              <a:schemeClr val="tx1"/>
            </a:solidFill>
          </a:endParaRPr>
        </a:p>
      </dgm:t>
    </dgm:pt>
    <dgm:pt modelId="{22D31D73-0347-4474-A7FB-07B841057FBC}" type="parTrans" cxnId="{4879B818-E7B6-45E7-A0E7-56A1E656FA75}">
      <dgm:prSet/>
      <dgm:spPr/>
      <dgm:t>
        <a:bodyPr/>
        <a:lstStyle/>
        <a:p>
          <a:endParaRPr lang="ru-RU"/>
        </a:p>
      </dgm:t>
    </dgm:pt>
    <dgm:pt modelId="{7490F8B1-06C0-40A3-AC89-A95A9ACAF2B8}" type="sibTrans" cxnId="{4879B818-E7B6-45E7-A0E7-56A1E656FA75}">
      <dgm:prSet/>
      <dgm:spPr/>
      <dgm:t>
        <a:bodyPr/>
        <a:lstStyle/>
        <a:p>
          <a:endParaRPr lang="ru-RU"/>
        </a:p>
      </dgm:t>
    </dgm:pt>
    <dgm:pt modelId="{35CE8A06-CFD7-4B78-977A-20E7B6EA768E}">
      <dgm:prSet phldrT="[Текст]"/>
      <dgm:spPr/>
      <dgm:t>
        <a:bodyPr/>
        <a:lstStyle/>
        <a:p>
          <a:r>
            <a:rPr lang="ru-RU" dirty="0" smtClean="0">
              <a:solidFill>
                <a:schemeClr val="tx1"/>
              </a:solidFill>
            </a:rPr>
            <a:t>Вторичная </a:t>
          </a:r>
          <a:endParaRPr lang="ru-RU" dirty="0">
            <a:solidFill>
              <a:schemeClr val="tx1"/>
            </a:solidFill>
          </a:endParaRPr>
        </a:p>
      </dgm:t>
    </dgm:pt>
    <dgm:pt modelId="{D1BBF890-46F6-4D83-AD3C-792B6F75262F}" type="parTrans" cxnId="{0C7AEAA6-0A80-4A1C-975F-5A836472A154}">
      <dgm:prSet/>
      <dgm:spPr/>
      <dgm:t>
        <a:bodyPr/>
        <a:lstStyle/>
        <a:p>
          <a:endParaRPr lang="ru-RU"/>
        </a:p>
      </dgm:t>
    </dgm:pt>
    <dgm:pt modelId="{1437357C-119F-4DFB-977D-1902C7A918E2}" type="sibTrans" cxnId="{0C7AEAA6-0A80-4A1C-975F-5A836472A154}">
      <dgm:prSet/>
      <dgm:spPr/>
      <dgm:t>
        <a:bodyPr/>
        <a:lstStyle/>
        <a:p>
          <a:endParaRPr lang="ru-RU"/>
        </a:p>
      </dgm:t>
    </dgm:pt>
    <dgm:pt modelId="{7287E1E6-A710-431A-8B5E-F603B58FA12F}">
      <dgm:prSet phldrT="[Текст]"/>
      <dgm:spPr/>
      <dgm:t>
        <a:bodyPr/>
        <a:lstStyle/>
        <a:p>
          <a:r>
            <a:rPr lang="ru-RU" dirty="0" smtClean="0">
              <a:solidFill>
                <a:schemeClr val="tx1"/>
              </a:solidFill>
            </a:rPr>
            <a:t>Третичная </a:t>
          </a:r>
          <a:endParaRPr lang="ru-RU" dirty="0">
            <a:solidFill>
              <a:schemeClr val="tx1"/>
            </a:solidFill>
          </a:endParaRPr>
        </a:p>
      </dgm:t>
    </dgm:pt>
    <dgm:pt modelId="{66B985FE-BB03-4900-B3F1-70F78155AFC4}" type="parTrans" cxnId="{B67C2519-7C69-40F7-AA63-D25E6AEE0229}">
      <dgm:prSet/>
      <dgm:spPr/>
      <dgm:t>
        <a:bodyPr/>
        <a:lstStyle/>
        <a:p>
          <a:endParaRPr lang="ru-RU"/>
        </a:p>
      </dgm:t>
    </dgm:pt>
    <dgm:pt modelId="{2778AC94-F620-45A4-AC03-E9B48FFA6B3F}" type="sibTrans" cxnId="{B67C2519-7C69-40F7-AA63-D25E6AEE0229}">
      <dgm:prSet/>
      <dgm:spPr/>
      <dgm:t>
        <a:bodyPr/>
        <a:lstStyle/>
        <a:p>
          <a:endParaRPr lang="ru-RU"/>
        </a:p>
      </dgm:t>
    </dgm:pt>
    <dgm:pt modelId="{68DCAF06-673E-48A2-988D-2F92765DE2BA}" type="pres">
      <dgm:prSet presAssocID="{4BA16BBD-096B-43C8-A5CE-CC728347B225}" presName="hierChild1" presStyleCnt="0">
        <dgm:presLayoutVars>
          <dgm:orgChart val="1"/>
          <dgm:chPref val="1"/>
          <dgm:dir/>
          <dgm:animOne val="branch"/>
          <dgm:animLvl val="lvl"/>
          <dgm:resizeHandles/>
        </dgm:presLayoutVars>
      </dgm:prSet>
      <dgm:spPr/>
      <dgm:t>
        <a:bodyPr/>
        <a:lstStyle/>
        <a:p>
          <a:endParaRPr lang="ru-RU"/>
        </a:p>
      </dgm:t>
    </dgm:pt>
    <dgm:pt modelId="{8A780D04-8B3E-4098-8AF5-1F9110F7CD68}" type="pres">
      <dgm:prSet presAssocID="{639C52D6-D024-44B7-8BB4-8217BB39A5E1}" presName="hierRoot1" presStyleCnt="0">
        <dgm:presLayoutVars>
          <dgm:hierBranch val="init"/>
        </dgm:presLayoutVars>
      </dgm:prSet>
      <dgm:spPr/>
    </dgm:pt>
    <dgm:pt modelId="{198C3F9B-1D1C-4F3F-A033-1B0ACFEE0837}" type="pres">
      <dgm:prSet presAssocID="{639C52D6-D024-44B7-8BB4-8217BB39A5E1}" presName="rootComposite1" presStyleCnt="0"/>
      <dgm:spPr/>
    </dgm:pt>
    <dgm:pt modelId="{B2C91F01-9B7E-4B21-A779-3A31D55CB820}" type="pres">
      <dgm:prSet presAssocID="{639C52D6-D024-44B7-8BB4-8217BB39A5E1}" presName="rootText1" presStyleLbl="node0" presStyleIdx="0" presStyleCnt="1">
        <dgm:presLayoutVars>
          <dgm:chPref val="3"/>
        </dgm:presLayoutVars>
      </dgm:prSet>
      <dgm:spPr/>
      <dgm:t>
        <a:bodyPr/>
        <a:lstStyle/>
        <a:p>
          <a:endParaRPr lang="ru-RU"/>
        </a:p>
      </dgm:t>
    </dgm:pt>
    <dgm:pt modelId="{62639CF9-00B2-4B0C-928B-F7C3155FD87F}" type="pres">
      <dgm:prSet presAssocID="{639C52D6-D024-44B7-8BB4-8217BB39A5E1}" presName="rootConnector1" presStyleLbl="node1" presStyleIdx="0" presStyleCnt="0"/>
      <dgm:spPr/>
      <dgm:t>
        <a:bodyPr/>
        <a:lstStyle/>
        <a:p>
          <a:endParaRPr lang="ru-RU"/>
        </a:p>
      </dgm:t>
    </dgm:pt>
    <dgm:pt modelId="{35D94731-52F6-4E19-8CA6-3B4B26747DF3}" type="pres">
      <dgm:prSet presAssocID="{639C52D6-D024-44B7-8BB4-8217BB39A5E1}" presName="hierChild2" presStyleCnt="0"/>
      <dgm:spPr/>
    </dgm:pt>
    <dgm:pt modelId="{08A00471-3B4C-42CF-89F1-D191DC7EA1ED}" type="pres">
      <dgm:prSet presAssocID="{22D31D73-0347-4474-A7FB-07B841057FBC}" presName="Name37" presStyleLbl="parChTrans1D2" presStyleIdx="0" presStyleCnt="3"/>
      <dgm:spPr/>
      <dgm:t>
        <a:bodyPr/>
        <a:lstStyle/>
        <a:p>
          <a:endParaRPr lang="ru-RU"/>
        </a:p>
      </dgm:t>
    </dgm:pt>
    <dgm:pt modelId="{F0733F94-74E2-49C5-86F6-A26A5E45639D}" type="pres">
      <dgm:prSet presAssocID="{55B49B34-A2D2-4335-AA5E-0FACC8768607}" presName="hierRoot2" presStyleCnt="0">
        <dgm:presLayoutVars>
          <dgm:hierBranch val="init"/>
        </dgm:presLayoutVars>
      </dgm:prSet>
      <dgm:spPr/>
    </dgm:pt>
    <dgm:pt modelId="{5C938EC6-E777-4A0A-96A9-B4B4CFFEFD1A}" type="pres">
      <dgm:prSet presAssocID="{55B49B34-A2D2-4335-AA5E-0FACC8768607}" presName="rootComposite" presStyleCnt="0"/>
      <dgm:spPr/>
    </dgm:pt>
    <dgm:pt modelId="{A34332B1-902B-4098-ADC0-5BACB85CC07C}" type="pres">
      <dgm:prSet presAssocID="{55B49B34-A2D2-4335-AA5E-0FACC8768607}" presName="rootText" presStyleLbl="node2" presStyleIdx="0" presStyleCnt="3">
        <dgm:presLayoutVars>
          <dgm:chPref val="3"/>
        </dgm:presLayoutVars>
      </dgm:prSet>
      <dgm:spPr/>
      <dgm:t>
        <a:bodyPr/>
        <a:lstStyle/>
        <a:p>
          <a:endParaRPr lang="ru-RU"/>
        </a:p>
      </dgm:t>
    </dgm:pt>
    <dgm:pt modelId="{6E957E8C-F743-461B-B2BC-60D766201677}" type="pres">
      <dgm:prSet presAssocID="{55B49B34-A2D2-4335-AA5E-0FACC8768607}" presName="rootConnector" presStyleLbl="node2" presStyleIdx="0" presStyleCnt="3"/>
      <dgm:spPr/>
      <dgm:t>
        <a:bodyPr/>
        <a:lstStyle/>
        <a:p>
          <a:endParaRPr lang="ru-RU"/>
        </a:p>
      </dgm:t>
    </dgm:pt>
    <dgm:pt modelId="{5FEE0937-7739-44EF-A1AF-DF2C2AAB2762}" type="pres">
      <dgm:prSet presAssocID="{55B49B34-A2D2-4335-AA5E-0FACC8768607}" presName="hierChild4" presStyleCnt="0"/>
      <dgm:spPr/>
    </dgm:pt>
    <dgm:pt modelId="{9A91A395-D38E-4066-A136-92D091346245}" type="pres">
      <dgm:prSet presAssocID="{55B49B34-A2D2-4335-AA5E-0FACC8768607}" presName="hierChild5" presStyleCnt="0"/>
      <dgm:spPr/>
    </dgm:pt>
    <dgm:pt modelId="{423639E0-E275-496B-AC47-FC261B1D99CA}" type="pres">
      <dgm:prSet presAssocID="{D1BBF890-46F6-4D83-AD3C-792B6F75262F}" presName="Name37" presStyleLbl="parChTrans1D2" presStyleIdx="1" presStyleCnt="3"/>
      <dgm:spPr/>
      <dgm:t>
        <a:bodyPr/>
        <a:lstStyle/>
        <a:p>
          <a:endParaRPr lang="ru-RU"/>
        </a:p>
      </dgm:t>
    </dgm:pt>
    <dgm:pt modelId="{3390E643-3BCF-449A-B3D0-C994B9CB4B50}" type="pres">
      <dgm:prSet presAssocID="{35CE8A06-CFD7-4B78-977A-20E7B6EA768E}" presName="hierRoot2" presStyleCnt="0">
        <dgm:presLayoutVars>
          <dgm:hierBranch val="init"/>
        </dgm:presLayoutVars>
      </dgm:prSet>
      <dgm:spPr/>
    </dgm:pt>
    <dgm:pt modelId="{DD92111D-FD9E-49BD-9FF5-BCF7EA8D2153}" type="pres">
      <dgm:prSet presAssocID="{35CE8A06-CFD7-4B78-977A-20E7B6EA768E}" presName="rootComposite" presStyleCnt="0"/>
      <dgm:spPr/>
    </dgm:pt>
    <dgm:pt modelId="{4358BB54-F65A-4E3B-8DDD-58CBCED053A6}" type="pres">
      <dgm:prSet presAssocID="{35CE8A06-CFD7-4B78-977A-20E7B6EA768E}" presName="rootText" presStyleLbl="node2" presStyleIdx="1" presStyleCnt="3">
        <dgm:presLayoutVars>
          <dgm:chPref val="3"/>
        </dgm:presLayoutVars>
      </dgm:prSet>
      <dgm:spPr/>
      <dgm:t>
        <a:bodyPr/>
        <a:lstStyle/>
        <a:p>
          <a:endParaRPr lang="ru-RU"/>
        </a:p>
      </dgm:t>
    </dgm:pt>
    <dgm:pt modelId="{6FE4C388-8CCD-450C-9F45-51FC321522A5}" type="pres">
      <dgm:prSet presAssocID="{35CE8A06-CFD7-4B78-977A-20E7B6EA768E}" presName="rootConnector" presStyleLbl="node2" presStyleIdx="1" presStyleCnt="3"/>
      <dgm:spPr/>
      <dgm:t>
        <a:bodyPr/>
        <a:lstStyle/>
        <a:p>
          <a:endParaRPr lang="ru-RU"/>
        </a:p>
      </dgm:t>
    </dgm:pt>
    <dgm:pt modelId="{DCA55020-65A6-4A23-8A9D-3FB52C90EDC3}" type="pres">
      <dgm:prSet presAssocID="{35CE8A06-CFD7-4B78-977A-20E7B6EA768E}" presName="hierChild4" presStyleCnt="0"/>
      <dgm:spPr/>
    </dgm:pt>
    <dgm:pt modelId="{E12B7062-1BBD-43BE-ABA6-A02D60152002}" type="pres">
      <dgm:prSet presAssocID="{35CE8A06-CFD7-4B78-977A-20E7B6EA768E}" presName="hierChild5" presStyleCnt="0"/>
      <dgm:spPr/>
    </dgm:pt>
    <dgm:pt modelId="{F7A5D124-BC2A-4FDF-AB40-CCDB8414E224}" type="pres">
      <dgm:prSet presAssocID="{66B985FE-BB03-4900-B3F1-70F78155AFC4}" presName="Name37" presStyleLbl="parChTrans1D2" presStyleIdx="2" presStyleCnt="3"/>
      <dgm:spPr/>
      <dgm:t>
        <a:bodyPr/>
        <a:lstStyle/>
        <a:p>
          <a:endParaRPr lang="ru-RU"/>
        </a:p>
      </dgm:t>
    </dgm:pt>
    <dgm:pt modelId="{4821755C-7830-4709-B209-11049CB698D5}" type="pres">
      <dgm:prSet presAssocID="{7287E1E6-A710-431A-8B5E-F603B58FA12F}" presName="hierRoot2" presStyleCnt="0">
        <dgm:presLayoutVars>
          <dgm:hierBranch val="init"/>
        </dgm:presLayoutVars>
      </dgm:prSet>
      <dgm:spPr/>
    </dgm:pt>
    <dgm:pt modelId="{65B4427A-EE0A-439F-A85C-6C0DA5D74442}" type="pres">
      <dgm:prSet presAssocID="{7287E1E6-A710-431A-8B5E-F603B58FA12F}" presName="rootComposite" presStyleCnt="0"/>
      <dgm:spPr/>
    </dgm:pt>
    <dgm:pt modelId="{72700F5C-7D65-4F21-AFE2-9D7C834BEB16}" type="pres">
      <dgm:prSet presAssocID="{7287E1E6-A710-431A-8B5E-F603B58FA12F}" presName="rootText" presStyleLbl="node2" presStyleIdx="2" presStyleCnt="3">
        <dgm:presLayoutVars>
          <dgm:chPref val="3"/>
        </dgm:presLayoutVars>
      </dgm:prSet>
      <dgm:spPr/>
      <dgm:t>
        <a:bodyPr/>
        <a:lstStyle/>
        <a:p>
          <a:endParaRPr lang="ru-RU"/>
        </a:p>
      </dgm:t>
    </dgm:pt>
    <dgm:pt modelId="{46903451-9228-4DCB-A160-09D8D5174608}" type="pres">
      <dgm:prSet presAssocID="{7287E1E6-A710-431A-8B5E-F603B58FA12F}" presName="rootConnector" presStyleLbl="node2" presStyleIdx="2" presStyleCnt="3"/>
      <dgm:spPr/>
      <dgm:t>
        <a:bodyPr/>
        <a:lstStyle/>
        <a:p>
          <a:endParaRPr lang="ru-RU"/>
        </a:p>
      </dgm:t>
    </dgm:pt>
    <dgm:pt modelId="{69E32B02-A4D7-4929-A1F2-19820E280CED}" type="pres">
      <dgm:prSet presAssocID="{7287E1E6-A710-431A-8B5E-F603B58FA12F}" presName="hierChild4" presStyleCnt="0"/>
      <dgm:spPr/>
    </dgm:pt>
    <dgm:pt modelId="{012B461D-28EE-49E1-A246-0CCC459375C3}" type="pres">
      <dgm:prSet presAssocID="{7287E1E6-A710-431A-8B5E-F603B58FA12F}" presName="hierChild5" presStyleCnt="0"/>
      <dgm:spPr/>
    </dgm:pt>
    <dgm:pt modelId="{4C86C9B3-14E8-449B-960C-A02023F7D45C}" type="pres">
      <dgm:prSet presAssocID="{639C52D6-D024-44B7-8BB4-8217BB39A5E1}" presName="hierChild3" presStyleCnt="0"/>
      <dgm:spPr/>
    </dgm:pt>
  </dgm:ptLst>
  <dgm:cxnLst>
    <dgm:cxn modelId="{52196A30-C285-49F2-AE76-B75F65151560}" type="presOf" srcId="{22D31D73-0347-4474-A7FB-07B841057FBC}" destId="{08A00471-3B4C-42CF-89F1-D191DC7EA1ED}" srcOrd="0" destOrd="0" presId="urn:microsoft.com/office/officeart/2005/8/layout/orgChart1"/>
    <dgm:cxn modelId="{B67C2519-7C69-40F7-AA63-D25E6AEE0229}" srcId="{639C52D6-D024-44B7-8BB4-8217BB39A5E1}" destId="{7287E1E6-A710-431A-8B5E-F603B58FA12F}" srcOrd="2" destOrd="0" parTransId="{66B985FE-BB03-4900-B3F1-70F78155AFC4}" sibTransId="{2778AC94-F620-45A4-AC03-E9B48FFA6B3F}"/>
    <dgm:cxn modelId="{426DAAA5-8AF6-4F90-AB1F-5470161CF4EA}" type="presOf" srcId="{639C52D6-D024-44B7-8BB4-8217BB39A5E1}" destId="{B2C91F01-9B7E-4B21-A779-3A31D55CB820}" srcOrd="0" destOrd="0" presId="urn:microsoft.com/office/officeart/2005/8/layout/orgChart1"/>
    <dgm:cxn modelId="{D2054E51-CA3E-4F2A-8A31-7A52CFEE35EC}" type="presOf" srcId="{35CE8A06-CFD7-4B78-977A-20E7B6EA768E}" destId="{6FE4C388-8CCD-450C-9F45-51FC321522A5}" srcOrd="1" destOrd="0" presId="urn:microsoft.com/office/officeart/2005/8/layout/orgChart1"/>
    <dgm:cxn modelId="{011D8C78-C8B9-4A28-9DC0-E0BAA2F03DC5}" type="presOf" srcId="{35CE8A06-CFD7-4B78-977A-20E7B6EA768E}" destId="{4358BB54-F65A-4E3B-8DDD-58CBCED053A6}" srcOrd="0" destOrd="0" presId="urn:microsoft.com/office/officeart/2005/8/layout/orgChart1"/>
    <dgm:cxn modelId="{2FB469B1-DF73-40B0-B429-F35593C9BB31}" type="presOf" srcId="{55B49B34-A2D2-4335-AA5E-0FACC8768607}" destId="{6E957E8C-F743-461B-B2BC-60D766201677}" srcOrd="1" destOrd="0" presId="urn:microsoft.com/office/officeart/2005/8/layout/orgChart1"/>
    <dgm:cxn modelId="{394AED4B-3291-4643-9F35-55221B3D8732}" type="presOf" srcId="{7287E1E6-A710-431A-8B5E-F603B58FA12F}" destId="{46903451-9228-4DCB-A160-09D8D5174608}" srcOrd="1" destOrd="0" presId="urn:microsoft.com/office/officeart/2005/8/layout/orgChart1"/>
    <dgm:cxn modelId="{0C7AEAA6-0A80-4A1C-975F-5A836472A154}" srcId="{639C52D6-D024-44B7-8BB4-8217BB39A5E1}" destId="{35CE8A06-CFD7-4B78-977A-20E7B6EA768E}" srcOrd="1" destOrd="0" parTransId="{D1BBF890-46F6-4D83-AD3C-792B6F75262F}" sibTransId="{1437357C-119F-4DFB-977D-1902C7A918E2}"/>
    <dgm:cxn modelId="{9121D6FC-E82D-4010-A792-0B042C9DB435}" type="presOf" srcId="{66B985FE-BB03-4900-B3F1-70F78155AFC4}" destId="{F7A5D124-BC2A-4FDF-AB40-CCDB8414E224}" srcOrd="0" destOrd="0" presId="urn:microsoft.com/office/officeart/2005/8/layout/orgChart1"/>
    <dgm:cxn modelId="{381D2D4C-313B-422B-BAC7-848B2D1F00F0}" type="presOf" srcId="{639C52D6-D024-44B7-8BB4-8217BB39A5E1}" destId="{62639CF9-00B2-4B0C-928B-F7C3155FD87F}" srcOrd="1" destOrd="0" presId="urn:microsoft.com/office/officeart/2005/8/layout/orgChart1"/>
    <dgm:cxn modelId="{A64676A9-8404-4C32-8034-9F547B76C935}" type="presOf" srcId="{7287E1E6-A710-431A-8B5E-F603B58FA12F}" destId="{72700F5C-7D65-4F21-AFE2-9D7C834BEB16}" srcOrd="0" destOrd="0" presId="urn:microsoft.com/office/officeart/2005/8/layout/orgChart1"/>
    <dgm:cxn modelId="{E6CE656D-F83A-4C1B-AEBE-7D65AAC80213}" type="presOf" srcId="{4BA16BBD-096B-43C8-A5CE-CC728347B225}" destId="{68DCAF06-673E-48A2-988D-2F92765DE2BA}" srcOrd="0" destOrd="0" presId="urn:microsoft.com/office/officeart/2005/8/layout/orgChart1"/>
    <dgm:cxn modelId="{1F077C58-0632-40E4-B3E9-29684957668F}" type="presOf" srcId="{55B49B34-A2D2-4335-AA5E-0FACC8768607}" destId="{A34332B1-902B-4098-ADC0-5BACB85CC07C}" srcOrd="0" destOrd="0" presId="urn:microsoft.com/office/officeart/2005/8/layout/orgChart1"/>
    <dgm:cxn modelId="{4879B818-E7B6-45E7-A0E7-56A1E656FA75}" srcId="{639C52D6-D024-44B7-8BB4-8217BB39A5E1}" destId="{55B49B34-A2D2-4335-AA5E-0FACC8768607}" srcOrd="0" destOrd="0" parTransId="{22D31D73-0347-4474-A7FB-07B841057FBC}" sibTransId="{7490F8B1-06C0-40A3-AC89-A95A9ACAF2B8}"/>
    <dgm:cxn modelId="{5BC9431E-148A-4CA8-AAB9-90886BE8D86F}" srcId="{4BA16BBD-096B-43C8-A5CE-CC728347B225}" destId="{639C52D6-D024-44B7-8BB4-8217BB39A5E1}" srcOrd="0" destOrd="0" parTransId="{5D60F0B9-73AC-4260-AAE3-DAD5B4271B5C}" sibTransId="{1395FBB0-3F0B-4AD4-9008-E77269FC97EF}"/>
    <dgm:cxn modelId="{779FF9A1-18FF-4725-BEA9-4EEAE28CDBA3}" type="presOf" srcId="{D1BBF890-46F6-4D83-AD3C-792B6F75262F}" destId="{423639E0-E275-496B-AC47-FC261B1D99CA}" srcOrd="0" destOrd="0" presId="urn:microsoft.com/office/officeart/2005/8/layout/orgChart1"/>
    <dgm:cxn modelId="{AB6D0A0E-DF6F-4514-872C-907BD3089328}" type="presParOf" srcId="{68DCAF06-673E-48A2-988D-2F92765DE2BA}" destId="{8A780D04-8B3E-4098-8AF5-1F9110F7CD68}" srcOrd="0" destOrd="0" presId="urn:microsoft.com/office/officeart/2005/8/layout/orgChart1"/>
    <dgm:cxn modelId="{9474B876-6190-4F0A-A7F1-E52611A5D8B8}" type="presParOf" srcId="{8A780D04-8B3E-4098-8AF5-1F9110F7CD68}" destId="{198C3F9B-1D1C-4F3F-A033-1B0ACFEE0837}" srcOrd="0" destOrd="0" presId="urn:microsoft.com/office/officeart/2005/8/layout/orgChart1"/>
    <dgm:cxn modelId="{AB4486DD-A8FA-4079-B78D-07E4D2C71FE3}" type="presParOf" srcId="{198C3F9B-1D1C-4F3F-A033-1B0ACFEE0837}" destId="{B2C91F01-9B7E-4B21-A779-3A31D55CB820}" srcOrd="0" destOrd="0" presId="urn:microsoft.com/office/officeart/2005/8/layout/orgChart1"/>
    <dgm:cxn modelId="{51CC729E-2035-4778-8F59-74E35B7B84B1}" type="presParOf" srcId="{198C3F9B-1D1C-4F3F-A033-1B0ACFEE0837}" destId="{62639CF9-00B2-4B0C-928B-F7C3155FD87F}" srcOrd="1" destOrd="0" presId="urn:microsoft.com/office/officeart/2005/8/layout/orgChart1"/>
    <dgm:cxn modelId="{5990CF99-B017-4AA3-9882-50928D8EBCBF}" type="presParOf" srcId="{8A780D04-8B3E-4098-8AF5-1F9110F7CD68}" destId="{35D94731-52F6-4E19-8CA6-3B4B26747DF3}" srcOrd="1" destOrd="0" presId="urn:microsoft.com/office/officeart/2005/8/layout/orgChart1"/>
    <dgm:cxn modelId="{612C7A39-740B-4BED-9FE8-9C7F51C40BBB}" type="presParOf" srcId="{35D94731-52F6-4E19-8CA6-3B4B26747DF3}" destId="{08A00471-3B4C-42CF-89F1-D191DC7EA1ED}" srcOrd="0" destOrd="0" presId="urn:microsoft.com/office/officeart/2005/8/layout/orgChart1"/>
    <dgm:cxn modelId="{88F8E107-B4C6-4E2F-B295-60749661B92A}" type="presParOf" srcId="{35D94731-52F6-4E19-8CA6-3B4B26747DF3}" destId="{F0733F94-74E2-49C5-86F6-A26A5E45639D}" srcOrd="1" destOrd="0" presId="urn:microsoft.com/office/officeart/2005/8/layout/orgChart1"/>
    <dgm:cxn modelId="{FAB5E2C3-C907-404D-93B6-CB9D58F1D21C}" type="presParOf" srcId="{F0733F94-74E2-49C5-86F6-A26A5E45639D}" destId="{5C938EC6-E777-4A0A-96A9-B4B4CFFEFD1A}" srcOrd="0" destOrd="0" presId="urn:microsoft.com/office/officeart/2005/8/layout/orgChart1"/>
    <dgm:cxn modelId="{C55997A4-52D7-4C55-B517-9E16BFFA14EF}" type="presParOf" srcId="{5C938EC6-E777-4A0A-96A9-B4B4CFFEFD1A}" destId="{A34332B1-902B-4098-ADC0-5BACB85CC07C}" srcOrd="0" destOrd="0" presId="urn:microsoft.com/office/officeart/2005/8/layout/orgChart1"/>
    <dgm:cxn modelId="{FCED1CC8-E98C-40E9-987C-F889A8A6691A}" type="presParOf" srcId="{5C938EC6-E777-4A0A-96A9-B4B4CFFEFD1A}" destId="{6E957E8C-F743-461B-B2BC-60D766201677}" srcOrd="1" destOrd="0" presId="urn:microsoft.com/office/officeart/2005/8/layout/orgChart1"/>
    <dgm:cxn modelId="{ECA65982-9819-43AD-B0A5-51498433EB18}" type="presParOf" srcId="{F0733F94-74E2-49C5-86F6-A26A5E45639D}" destId="{5FEE0937-7739-44EF-A1AF-DF2C2AAB2762}" srcOrd="1" destOrd="0" presId="urn:microsoft.com/office/officeart/2005/8/layout/orgChart1"/>
    <dgm:cxn modelId="{17B67602-E070-4BB6-9BDB-7366F9F3018F}" type="presParOf" srcId="{F0733F94-74E2-49C5-86F6-A26A5E45639D}" destId="{9A91A395-D38E-4066-A136-92D091346245}" srcOrd="2" destOrd="0" presId="urn:microsoft.com/office/officeart/2005/8/layout/orgChart1"/>
    <dgm:cxn modelId="{B8343F95-6023-4283-9E2E-5D34AFC8080D}" type="presParOf" srcId="{35D94731-52F6-4E19-8CA6-3B4B26747DF3}" destId="{423639E0-E275-496B-AC47-FC261B1D99CA}" srcOrd="2" destOrd="0" presId="urn:microsoft.com/office/officeart/2005/8/layout/orgChart1"/>
    <dgm:cxn modelId="{A7AE1911-13F2-479A-81EC-E60FD3626B54}" type="presParOf" srcId="{35D94731-52F6-4E19-8CA6-3B4B26747DF3}" destId="{3390E643-3BCF-449A-B3D0-C994B9CB4B50}" srcOrd="3" destOrd="0" presId="urn:microsoft.com/office/officeart/2005/8/layout/orgChart1"/>
    <dgm:cxn modelId="{FE070595-09EF-4E6F-A8CA-55B252060448}" type="presParOf" srcId="{3390E643-3BCF-449A-B3D0-C994B9CB4B50}" destId="{DD92111D-FD9E-49BD-9FF5-BCF7EA8D2153}" srcOrd="0" destOrd="0" presId="urn:microsoft.com/office/officeart/2005/8/layout/orgChart1"/>
    <dgm:cxn modelId="{BE79AC47-9F38-4BF5-9591-95D675F037BB}" type="presParOf" srcId="{DD92111D-FD9E-49BD-9FF5-BCF7EA8D2153}" destId="{4358BB54-F65A-4E3B-8DDD-58CBCED053A6}" srcOrd="0" destOrd="0" presId="urn:microsoft.com/office/officeart/2005/8/layout/orgChart1"/>
    <dgm:cxn modelId="{AE0DFA0F-300D-45A1-8A3D-120D656764B6}" type="presParOf" srcId="{DD92111D-FD9E-49BD-9FF5-BCF7EA8D2153}" destId="{6FE4C388-8CCD-450C-9F45-51FC321522A5}" srcOrd="1" destOrd="0" presId="urn:microsoft.com/office/officeart/2005/8/layout/orgChart1"/>
    <dgm:cxn modelId="{494F6ECC-4D2B-4E62-A09D-2919168FA2B8}" type="presParOf" srcId="{3390E643-3BCF-449A-B3D0-C994B9CB4B50}" destId="{DCA55020-65A6-4A23-8A9D-3FB52C90EDC3}" srcOrd="1" destOrd="0" presId="urn:microsoft.com/office/officeart/2005/8/layout/orgChart1"/>
    <dgm:cxn modelId="{54D0D14C-DBFF-4FB7-AEF9-26D1A915F5C1}" type="presParOf" srcId="{3390E643-3BCF-449A-B3D0-C994B9CB4B50}" destId="{E12B7062-1BBD-43BE-ABA6-A02D60152002}" srcOrd="2" destOrd="0" presId="urn:microsoft.com/office/officeart/2005/8/layout/orgChart1"/>
    <dgm:cxn modelId="{E06302B0-25AF-4419-9FBC-B9F6902BA996}" type="presParOf" srcId="{35D94731-52F6-4E19-8CA6-3B4B26747DF3}" destId="{F7A5D124-BC2A-4FDF-AB40-CCDB8414E224}" srcOrd="4" destOrd="0" presId="urn:microsoft.com/office/officeart/2005/8/layout/orgChart1"/>
    <dgm:cxn modelId="{FA34AD55-44DB-4B5A-84CC-6A9AF51FB985}" type="presParOf" srcId="{35D94731-52F6-4E19-8CA6-3B4B26747DF3}" destId="{4821755C-7830-4709-B209-11049CB698D5}" srcOrd="5" destOrd="0" presId="urn:microsoft.com/office/officeart/2005/8/layout/orgChart1"/>
    <dgm:cxn modelId="{BE3F7280-99E2-48DA-9748-F624D06A45F0}" type="presParOf" srcId="{4821755C-7830-4709-B209-11049CB698D5}" destId="{65B4427A-EE0A-439F-A85C-6C0DA5D74442}" srcOrd="0" destOrd="0" presId="urn:microsoft.com/office/officeart/2005/8/layout/orgChart1"/>
    <dgm:cxn modelId="{463CDD60-2ECC-4AE1-A583-3D6D3D08440C}" type="presParOf" srcId="{65B4427A-EE0A-439F-A85C-6C0DA5D74442}" destId="{72700F5C-7D65-4F21-AFE2-9D7C834BEB16}" srcOrd="0" destOrd="0" presId="urn:microsoft.com/office/officeart/2005/8/layout/orgChart1"/>
    <dgm:cxn modelId="{75CCB771-BB72-4EE7-998D-675B68C26F05}" type="presParOf" srcId="{65B4427A-EE0A-439F-A85C-6C0DA5D74442}" destId="{46903451-9228-4DCB-A160-09D8D5174608}" srcOrd="1" destOrd="0" presId="urn:microsoft.com/office/officeart/2005/8/layout/orgChart1"/>
    <dgm:cxn modelId="{666D7E79-034E-4A10-B934-3F6B7760DA52}" type="presParOf" srcId="{4821755C-7830-4709-B209-11049CB698D5}" destId="{69E32B02-A4D7-4929-A1F2-19820E280CED}" srcOrd="1" destOrd="0" presId="urn:microsoft.com/office/officeart/2005/8/layout/orgChart1"/>
    <dgm:cxn modelId="{ED988B0D-FD0A-46E6-B0D2-9974F2A0DC10}" type="presParOf" srcId="{4821755C-7830-4709-B209-11049CB698D5}" destId="{012B461D-28EE-49E1-A246-0CCC459375C3}" srcOrd="2" destOrd="0" presId="urn:microsoft.com/office/officeart/2005/8/layout/orgChart1"/>
    <dgm:cxn modelId="{9CFF0F36-5A38-4B51-860F-6DCEB2F3E82E}" type="presParOf" srcId="{8A780D04-8B3E-4098-8AF5-1F9110F7CD68}" destId="{4C86C9B3-14E8-449B-960C-A02023F7D45C}" srcOrd="2" destOrd="0" presId="urn:microsoft.com/office/officeart/2005/8/layout/orgChart1"/>
  </dgm:cxnLst>
  <dgm:bg/>
  <dgm:whole/>
</dgm:dataModel>
</file>

<file path=ppt/diagrams/data4.xml><?xml version="1.0" encoding="utf-8"?>
<dgm:dataModel xmlns:dgm="http://schemas.openxmlformats.org/drawingml/2006/diagram" xmlns:a="http://schemas.openxmlformats.org/drawingml/2006/main">
  <dgm:ptLst>
    <dgm:pt modelId="{E71E0CA4-8362-468E-9F37-02773D23E200}" type="doc">
      <dgm:prSet loTypeId="urn:microsoft.com/office/officeart/2005/8/layout/vList5" loCatId="list" qsTypeId="urn:microsoft.com/office/officeart/2005/8/quickstyle/simple1" qsCatId="simple" csTypeId="urn:microsoft.com/office/officeart/2005/8/colors/accent2_5" csCatId="accent2" phldr="1"/>
      <dgm:spPr/>
      <dgm:t>
        <a:bodyPr/>
        <a:lstStyle/>
        <a:p>
          <a:endParaRPr lang="ru-RU"/>
        </a:p>
      </dgm:t>
    </dgm:pt>
    <dgm:pt modelId="{905B48C6-808F-4F04-8A7A-2DB4E257D829}">
      <dgm:prSet phldrT="[Текст]"/>
      <dgm:spPr/>
      <dgm:t>
        <a:bodyPr/>
        <a:lstStyle/>
        <a:p>
          <a:r>
            <a:rPr lang="ru-RU" b="1" dirty="0" smtClean="0">
              <a:solidFill>
                <a:schemeClr val="tx1"/>
              </a:solidFill>
            </a:rPr>
            <a:t>Первичная </a:t>
          </a:r>
          <a:endParaRPr lang="ru-RU" b="1" dirty="0">
            <a:solidFill>
              <a:schemeClr val="tx1"/>
            </a:solidFill>
          </a:endParaRPr>
        </a:p>
      </dgm:t>
    </dgm:pt>
    <dgm:pt modelId="{82425610-B2E0-445E-98C6-A1F9EBC780CE}" type="parTrans" cxnId="{613974F8-A716-4EF0-8A5F-0DAA384F086D}">
      <dgm:prSet/>
      <dgm:spPr/>
      <dgm:t>
        <a:bodyPr/>
        <a:lstStyle/>
        <a:p>
          <a:endParaRPr lang="ru-RU"/>
        </a:p>
      </dgm:t>
    </dgm:pt>
    <dgm:pt modelId="{F1B4E7F9-0F12-49BD-B368-EBFE2F6BEC3F}" type="sibTrans" cxnId="{613974F8-A716-4EF0-8A5F-0DAA384F086D}">
      <dgm:prSet/>
      <dgm:spPr/>
      <dgm:t>
        <a:bodyPr/>
        <a:lstStyle/>
        <a:p>
          <a:endParaRPr lang="ru-RU"/>
        </a:p>
      </dgm:t>
    </dgm:pt>
    <dgm:pt modelId="{B4062E1D-1C00-4A5E-B920-EFB4BD5578DF}">
      <dgm:prSet phldrT="[Текст]" custT="1"/>
      <dgm:spPr/>
      <dgm:t>
        <a:bodyPr/>
        <a:lstStyle/>
        <a:p>
          <a:pPr algn="just"/>
          <a:r>
            <a:rPr lang="ru-RU" sz="1500" dirty="0" smtClean="0"/>
            <a:t>Включает в себя мероприятия направленные на предупреждение причин возникновения наркомании (рассказы о пагубном влиянии наркотиков на организм человека, возможных последствиях их употребления, формирование в сознании здорового образа жизни).</a:t>
          </a:r>
          <a:endParaRPr lang="ru-RU" sz="1500" dirty="0"/>
        </a:p>
      </dgm:t>
    </dgm:pt>
    <dgm:pt modelId="{1BE509C1-1EC5-43AD-9611-2212930E0215}" type="parTrans" cxnId="{72B9B953-4D61-4D2A-A1DC-3E51B9EBFB3A}">
      <dgm:prSet/>
      <dgm:spPr/>
      <dgm:t>
        <a:bodyPr/>
        <a:lstStyle/>
        <a:p>
          <a:endParaRPr lang="ru-RU"/>
        </a:p>
      </dgm:t>
    </dgm:pt>
    <dgm:pt modelId="{29EA325A-4EE4-4857-A7FF-C6E9F29C919F}" type="sibTrans" cxnId="{72B9B953-4D61-4D2A-A1DC-3E51B9EBFB3A}">
      <dgm:prSet/>
      <dgm:spPr/>
      <dgm:t>
        <a:bodyPr/>
        <a:lstStyle/>
        <a:p>
          <a:endParaRPr lang="ru-RU"/>
        </a:p>
      </dgm:t>
    </dgm:pt>
    <dgm:pt modelId="{BB61B93A-5677-4EB0-857D-829A84CCF1EA}">
      <dgm:prSet phldrT="[Текст]"/>
      <dgm:spPr/>
      <dgm:t>
        <a:bodyPr/>
        <a:lstStyle/>
        <a:p>
          <a:r>
            <a:rPr lang="ru-RU" b="1" dirty="0" smtClean="0">
              <a:solidFill>
                <a:schemeClr val="tx1"/>
              </a:solidFill>
            </a:rPr>
            <a:t>Вторичная</a:t>
          </a:r>
          <a:endParaRPr lang="ru-RU" b="1" dirty="0">
            <a:solidFill>
              <a:schemeClr val="tx1"/>
            </a:solidFill>
          </a:endParaRPr>
        </a:p>
      </dgm:t>
    </dgm:pt>
    <dgm:pt modelId="{8BE86FF9-8B2E-4AD7-A26D-8117C19454C8}" type="parTrans" cxnId="{64EAAE87-FA45-45C4-BA25-28684C180355}">
      <dgm:prSet/>
      <dgm:spPr/>
      <dgm:t>
        <a:bodyPr/>
        <a:lstStyle/>
        <a:p>
          <a:endParaRPr lang="ru-RU"/>
        </a:p>
      </dgm:t>
    </dgm:pt>
    <dgm:pt modelId="{924E2A0C-1B32-41BE-978C-100235F646AC}" type="sibTrans" cxnId="{64EAAE87-FA45-45C4-BA25-28684C180355}">
      <dgm:prSet/>
      <dgm:spPr/>
      <dgm:t>
        <a:bodyPr/>
        <a:lstStyle/>
        <a:p>
          <a:endParaRPr lang="ru-RU"/>
        </a:p>
      </dgm:t>
    </dgm:pt>
    <dgm:pt modelId="{6699E4FF-0DC9-4E00-AD8A-BB91A9FD8E98}">
      <dgm:prSet phldrT="[Текст]"/>
      <dgm:spPr/>
      <dgm:t>
        <a:bodyPr/>
        <a:lstStyle/>
        <a:p>
          <a:pPr algn="just"/>
          <a:r>
            <a:rPr lang="ru-RU" dirty="0" smtClean="0"/>
            <a:t>Работает непосредственно с людьми, которые уже употребляют наркотики. В состав данной профилактики входят диагностика, раскрытие психологического неблагополучия личности, предложение широкой психологической помощи. </a:t>
          </a:r>
          <a:endParaRPr lang="ru-RU" dirty="0"/>
        </a:p>
      </dgm:t>
    </dgm:pt>
    <dgm:pt modelId="{10A8EE22-F28B-4815-95E5-16E58E594414}" type="parTrans" cxnId="{6AFC3FAE-4BA2-427F-BD9E-40A4D535899F}">
      <dgm:prSet/>
      <dgm:spPr/>
      <dgm:t>
        <a:bodyPr/>
        <a:lstStyle/>
        <a:p>
          <a:endParaRPr lang="ru-RU"/>
        </a:p>
      </dgm:t>
    </dgm:pt>
    <dgm:pt modelId="{F7584E17-D850-4C51-97FC-B0968320CA22}" type="sibTrans" cxnId="{6AFC3FAE-4BA2-427F-BD9E-40A4D535899F}">
      <dgm:prSet/>
      <dgm:spPr/>
      <dgm:t>
        <a:bodyPr/>
        <a:lstStyle/>
        <a:p>
          <a:endParaRPr lang="ru-RU"/>
        </a:p>
      </dgm:t>
    </dgm:pt>
    <dgm:pt modelId="{F0256600-16EC-48BA-8E52-1CEF116458AF}">
      <dgm:prSet phldrT="[Текст]"/>
      <dgm:spPr/>
      <dgm:t>
        <a:bodyPr/>
        <a:lstStyle/>
        <a:p>
          <a:pPr algn="l"/>
          <a:r>
            <a:rPr lang="ru-RU" b="1" u="sng" dirty="0" smtClean="0"/>
            <a:t>Цель:</a:t>
          </a:r>
          <a:r>
            <a:rPr lang="ru-RU" b="1" u="none" dirty="0" smtClean="0"/>
            <a:t> реабилитация лиц, употребляющих ПАВ</a:t>
          </a:r>
          <a:endParaRPr lang="ru-RU" b="1" u="none" dirty="0"/>
        </a:p>
      </dgm:t>
    </dgm:pt>
    <dgm:pt modelId="{6CE5A48D-7646-407F-B4BD-A2BBA9EA5A7B}" type="parTrans" cxnId="{53C0D38A-ADD5-4F4B-A729-57BEDCC8F77E}">
      <dgm:prSet/>
      <dgm:spPr/>
      <dgm:t>
        <a:bodyPr/>
        <a:lstStyle/>
        <a:p>
          <a:endParaRPr lang="ru-RU"/>
        </a:p>
      </dgm:t>
    </dgm:pt>
    <dgm:pt modelId="{BA3A8445-6410-406C-9255-4A1E5CBCA40D}" type="sibTrans" cxnId="{53C0D38A-ADD5-4F4B-A729-57BEDCC8F77E}">
      <dgm:prSet/>
      <dgm:spPr/>
      <dgm:t>
        <a:bodyPr/>
        <a:lstStyle/>
        <a:p>
          <a:endParaRPr lang="ru-RU"/>
        </a:p>
      </dgm:t>
    </dgm:pt>
    <dgm:pt modelId="{668178C8-F16D-4E96-B191-1249F58D6D27}">
      <dgm:prSet phldrT="[Текст]"/>
      <dgm:spPr/>
      <dgm:t>
        <a:bodyPr/>
        <a:lstStyle/>
        <a:p>
          <a:r>
            <a:rPr lang="ru-RU" b="1" dirty="0" smtClean="0">
              <a:solidFill>
                <a:schemeClr val="tx1"/>
              </a:solidFill>
            </a:rPr>
            <a:t>Третичная </a:t>
          </a:r>
          <a:endParaRPr lang="ru-RU" b="1" dirty="0">
            <a:solidFill>
              <a:schemeClr val="tx1"/>
            </a:solidFill>
          </a:endParaRPr>
        </a:p>
      </dgm:t>
    </dgm:pt>
    <dgm:pt modelId="{A84BACFC-DB29-4BD9-A868-2E3637A392A6}" type="parTrans" cxnId="{8628FE0B-AAFD-4D0E-AA97-577712C0690C}">
      <dgm:prSet/>
      <dgm:spPr/>
      <dgm:t>
        <a:bodyPr/>
        <a:lstStyle/>
        <a:p>
          <a:endParaRPr lang="ru-RU"/>
        </a:p>
      </dgm:t>
    </dgm:pt>
    <dgm:pt modelId="{00DB28F0-0F19-4725-B679-2CE29868EC08}" type="sibTrans" cxnId="{8628FE0B-AAFD-4D0E-AA97-577712C0690C}">
      <dgm:prSet/>
      <dgm:spPr/>
      <dgm:t>
        <a:bodyPr/>
        <a:lstStyle/>
        <a:p>
          <a:endParaRPr lang="ru-RU"/>
        </a:p>
      </dgm:t>
    </dgm:pt>
    <dgm:pt modelId="{2EF50789-23AC-409F-88BB-20BACF1F2D78}">
      <dgm:prSet phldrT="[Текст]"/>
      <dgm:spPr/>
      <dgm:t>
        <a:bodyPr/>
        <a:lstStyle/>
        <a:p>
          <a:pPr algn="just"/>
          <a:r>
            <a:rPr lang="ru-RU" dirty="0" smtClean="0"/>
            <a:t>Оказание квалифицированной помощи больным, выздоравливающим от наркомании (организация психологических консультаций, образование клубов и т.д.)</a:t>
          </a:r>
          <a:endParaRPr lang="ru-RU" dirty="0"/>
        </a:p>
      </dgm:t>
    </dgm:pt>
    <dgm:pt modelId="{8F376812-ED59-44E0-B5BF-DF2A991B429B}" type="parTrans" cxnId="{827ABE00-5E42-4B22-8940-4E71E2210E58}">
      <dgm:prSet/>
      <dgm:spPr/>
      <dgm:t>
        <a:bodyPr/>
        <a:lstStyle/>
        <a:p>
          <a:endParaRPr lang="ru-RU"/>
        </a:p>
      </dgm:t>
    </dgm:pt>
    <dgm:pt modelId="{5284AEE2-D87F-4419-A110-0FCF336C2A8B}" type="sibTrans" cxnId="{827ABE00-5E42-4B22-8940-4E71E2210E58}">
      <dgm:prSet/>
      <dgm:spPr/>
      <dgm:t>
        <a:bodyPr/>
        <a:lstStyle/>
        <a:p>
          <a:endParaRPr lang="ru-RU"/>
        </a:p>
      </dgm:t>
    </dgm:pt>
    <dgm:pt modelId="{C0FE794D-0AB8-49FB-9962-81BA3E63D29B}">
      <dgm:prSet phldrT="[Текст]" custT="1"/>
      <dgm:spPr/>
      <dgm:t>
        <a:bodyPr/>
        <a:lstStyle/>
        <a:p>
          <a:pPr algn="just"/>
          <a:r>
            <a:rPr lang="ru-RU" sz="1500" b="1" u="sng" dirty="0" smtClean="0"/>
            <a:t>Объекты:</a:t>
          </a:r>
          <a:r>
            <a:rPr lang="ru-RU" sz="1500" b="1" u="none" dirty="0" smtClean="0"/>
            <a:t> люди молодого возраста (подростки, молодежь), родители, педагоги, учителя.</a:t>
          </a:r>
          <a:endParaRPr lang="ru-RU" sz="1500" b="1" u="sng" dirty="0"/>
        </a:p>
      </dgm:t>
    </dgm:pt>
    <dgm:pt modelId="{98D32803-88DA-494D-A885-4CF0024AE41B}" type="parTrans" cxnId="{BFB50B27-6471-47C2-B1DD-0E82CCAFB97E}">
      <dgm:prSet/>
      <dgm:spPr/>
      <dgm:t>
        <a:bodyPr/>
        <a:lstStyle/>
        <a:p>
          <a:endParaRPr lang="ru-RU"/>
        </a:p>
      </dgm:t>
    </dgm:pt>
    <dgm:pt modelId="{C1F84332-F68C-48C1-95FD-4D654E6AF4BB}" type="sibTrans" cxnId="{BFB50B27-6471-47C2-B1DD-0E82CCAFB97E}">
      <dgm:prSet/>
      <dgm:spPr/>
      <dgm:t>
        <a:bodyPr/>
        <a:lstStyle/>
        <a:p>
          <a:endParaRPr lang="ru-RU"/>
        </a:p>
      </dgm:t>
    </dgm:pt>
    <dgm:pt modelId="{8665315B-6270-4B49-80CF-4263179D2ABA}">
      <dgm:prSet phldrT="[Текст]" custT="1"/>
      <dgm:spPr/>
      <dgm:t>
        <a:bodyPr/>
        <a:lstStyle/>
        <a:p>
          <a:pPr algn="just"/>
          <a:r>
            <a:rPr lang="ru-RU" sz="1500" b="1" u="sng" dirty="0" smtClean="0"/>
            <a:t>Цель: </a:t>
          </a:r>
          <a:r>
            <a:rPr lang="ru-RU" sz="1500" b="1" u="none" dirty="0" smtClean="0"/>
            <a:t>предотвратить потребление ПАВ.</a:t>
          </a:r>
          <a:endParaRPr lang="ru-RU" sz="1500" b="1" u="none" dirty="0"/>
        </a:p>
      </dgm:t>
    </dgm:pt>
    <dgm:pt modelId="{039F98B2-AF2B-459A-8981-F64C3F0DEFE4}" type="parTrans" cxnId="{26820AA1-9287-4DB6-8B37-1B9358E7F795}">
      <dgm:prSet/>
      <dgm:spPr/>
      <dgm:t>
        <a:bodyPr/>
        <a:lstStyle/>
        <a:p>
          <a:endParaRPr lang="ru-RU"/>
        </a:p>
      </dgm:t>
    </dgm:pt>
    <dgm:pt modelId="{16046FC0-5B4F-4F15-B828-A0F77B1B2BC8}" type="sibTrans" cxnId="{26820AA1-9287-4DB6-8B37-1B9358E7F795}">
      <dgm:prSet/>
      <dgm:spPr/>
      <dgm:t>
        <a:bodyPr/>
        <a:lstStyle/>
        <a:p>
          <a:endParaRPr lang="ru-RU"/>
        </a:p>
      </dgm:t>
    </dgm:pt>
    <dgm:pt modelId="{419F4887-8E5F-4251-9916-1199D0353E0C}">
      <dgm:prSet phldrT="[Текст]" custT="1"/>
      <dgm:spPr/>
      <dgm:t>
        <a:bodyPr/>
        <a:lstStyle/>
        <a:p>
          <a:pPr algn="just"/>
          <a:r>
            <a:rPr lang="ru-RU" sz="1500" b="1" u="sng" dirty="0" smtClean="0"/>
            <a:t>Задачи: </a:t>
          </a:r>
          <a:r>
            <a:rPr lang="ru-RU" sz="1500" b="1" u="none" dirty="0" smtClean="0"/>
            <a:t>1. Просвещение, обязательная работа с родителями (первые признаки, что ребенок употребляет, куда обратиться в случае …, правовые аспекты)</a:t>
          </a:r>
          <a:endParaRPr lang="ru-RU" sz="1500" b="1" u="sng" dirty="0"/>
        </a:p>
      </dgm:t>
    </dgm:pt>
    <dgm:pt modelId="{6C75DE58-9423-45F5-B579-9A46E15B6C63}" type="parTrans" cxnId="{47CEC19B-C26C-4BFB-ACAD-EC31200DA2AF}">
      <dgm:prSet/>
      <dgm:spPr/>
      <dgm:t>
        <a:bodyPr/>
        <a:lstStyle/>
        <a:p>
          <a:endParaRPr lang="ru-RU"/>
        </a:p>
      </dgm:t>
    </dgm:pt>
    <dgm:pt modelId="{052AEC48-8964-4FFF-98F0-9F5D74A272A8}" type="sibTrans" cxnId="{47CEC19B-C26C-4BFB-ACAD-EC31200DA2AF}">
      <dgm:prSet/>
      <dgm:spPr/>
      <dgm:t>
        <a:bodyPr/>
        <a:lstStyle/>
        <a:p>
          <a:endParaRPr lang="ru-RU"/>
        </a:p>
      </dgm:t>
    </dgm:pt>
    <dgm:pt modelId="{B8667FA5-5A02-4128-9C13-0561258ADAB2}">
      <dgm:prSet phldrT="[Текст]" custT="1"/>
      <dgm:spPr/>
      <dgm:t>
        <a:bodyPr/>
        <a:lstStyle/>
        <a:p>
          <a:pPr algn="just"/>
          <a:endParaRPr lang="ru-RU" sz="1500" dirty="0"/>
        </a:p>
      </dgm:t>
    </dgm:pt>
    <dgm:pt modelId="{C6C09226-354D-4511-A1DC-CD986785FAD7}" type="parTrans" cxnId="{33792201-E160-439D-8C95-20D4561EC99F}">
      <dgm:prSet/>
      <dgm:spPr/>
      <dgm:t>
        <a:bodyPr/>
        <a:lstStyle/>
        <a:p>
          <a:endParaRPr lang="ru-RU"/>
        </a:p>
      </dgm:t>
    </dgm:pt>
    <dgm:pt modelId="{579C6782-0154-4AB1-AFAC-1174FC516180}" type="sibTrans" cxnId="{33792201-E160-439D-8C95-20D4561EC99F}">
      <dgm:prSet/>
      <dgm:spPr/>
      <dgm:t>
        <a:bodyPr/>
        <a:lstStyle/>
        <a:p>
          <a:endParaRPr lang="ru-RU"/>
        </a:p>
      </dgm:t>
    </dgm:pt>
    <dgm:pt modelId="{4D081E0A-0C54-404E-BF34-7574C1419158}">
      <dgm:prSet phldrT="[Текст]" custT="1"/>
      <dgm:spPr/>
      <dgm:t>
        <a:bodyPr/>
        <a:lstStyle/>
        <a:p>
          <a:pPr algn="just"/>
          <a:r>
            <a:rPr lang="ru-RU" sz="1500" b="1" u="none" dirty="0" smtClean="0"/>
            <a:t>2. Организация досуга</a:t>
          </a:r>
          <a:endParaRPr lang="ru-RU" sz="1500" b="1" u="none" dirty="0"/>
        </a:p>
      </dgm:t>
    </dgm:pt>
    <dgm:pt modelId="{5FC01624-3C85-4CAE-87F9-EC95C6BBAC35}" type="parTrans" cxnId="{40DAA4EE-5723-48AB-90A5-1B4BCE55CA6D}">
      <dgm:prSet/>
      <dgm:spPr/>
      <dgm:t>
        <a:bodyPr/>
        <a:lstStyle/>
        <a:p>
          <a:endParaRPr lang="ru-RU"/>
        </a:p>
      </dgm:t>
    </dgm:pt>
    <dgm:pt modelId="{01D1B08E-94AA-4F25-BA0C-CEF5CC054214}" type="sibTrans" cxnId="{40DAA4EE-5723-48AB-90A5-1B4BCE55CA6D}">
      <dgm:prSet/>
      <dgm:spPr/>
      <dgm:t>
        <a:bodyPr/>
        <a:lstStyle/>
        <a:p>
          <a:endParaRPr lang="ru-RU"/>
        </a:p>
      </dgm:t>
    </dgm:pt>
    <dgm:pt modelId="{E7E37269-AA32-45E9-AA63-1EF8E4C3E90B}">
      <dgm:prSet phldrT="[Текст]"/>
      <dgm:spPr/>
      <dgm:t>
        <a:bodyPr/>
        <a:lstStyle/>
        <a:p>
          <a:pPr algn="l"/>
          <a:r>
            <a:rPr lang="ru-RU" b="1" u="sng" dirty="0" smtClean="0"/>
            <a:t>Этапы: </a:t>
          </a:r>
          <a:r>
            <a:rPr lang="ru-RU" b="1" u="none" dirty="0" smtClean="0"/>
            <a:t>1. Выявление употребляющих.  </a:t>
          </a:r>
          <a:endParaRPr lang="ru-RU" b="1" u="sng" dirty="0"/>
        </a:p>
      </dgm:t>
    </dgm:pt>
    <dgm:pt modelId="{5D3FEA72-AE8E-493E-AD81-27ABF6A8C44B}" type="parTrans" cxnId="{8B1E2A49-34DB-4C1F-9915-D161CBDC2D08}">
      <dgm:prSet/>
      <dgm:spPr/>
      <dgm:t>
        <a:bodyPr/>
        <a:lstStyle/>
        <a:p>
          <a:endParaRPr lang="ru-RU"/>
        </a:p>
      </dgm:t>
    </dgm:pt>
    <dgm:pt modelId="{02EC69F2-5485-40C7-A2B2-F2D4EF0EBB7B}" type="sibTrans" cxnId="{8B1E2A49-34DB-4C1F-9915-D161CBDC2D08}">
      <dgm:prSet/>
      <dgm:spPr/>
      <dgm:t>
        <a:bodyPr/>
        <a:lstStyle/>
        <a:p>
          <a:endParaRPr lang="ru-RU"/>
        </a:p>
      </dgm:t>
    </dgm:pt>
    <dgm:pt modelId="{ED783EC0-6324-47C0-A9AD-5ACEFA4C0A64}">
      <dgm:prSet phldrT="[Текст]"/>
      <dgm:spPr/>
      <dgm:t>
        <a:bodyPr/>
        <a:lstStyle/>
        <a:p>
          <a:pPr algn="l"/>
          <a:r>
            <a:rPr lang="ru-RU" b="1" u="none" dirty="0" smtClean="0"/>
            <a:t>3. Реабилитация</a:t>
          </a:r>
          <a:endParaRPr lang="ru-RU" b="1" u="sng" dirty="0"/>
        </a:p>
      </dgm:t>
    </dgm:pt>
    <dgm:pt modelId="{46C678C0-8C79-4674-A96A-D788DA3092E5}" type="parTrans" cxnId="{E73ACF57-24C0-4291-8A67-52D5C5547067}">
      <dgm:prSet/>
      <dgm:spPr/>
      <dgm:t>
        <a:bodyPr/>
        <a:lstStyle/>
        <a:p>
          <a:endParaRPr lang="ru-RU"/>
        </a:p>
      </dgm:t>
    </dgm:pt>
    <dgm:pt modelId="{7EEC7EE9-3B37-4669-9A5F-5992201C856D}" type="sibTrans" cxnId="{E73ACF57-24C0-4291-8A67-52D5C5547067}">
      <dgm:prSet/>
      <dgm:spPr/>
      <dgm:t>
        <a:bodyPr/>
        <a:lstStyle/>
        <a:p>
          <a:endParaRPr lang="ru-RU"/>
        </a:p>
      </dgm:t>
    </dgm:pt>
    <dgm:pt modelId="{26FBBD80-4A95-4630-A02B-0D69C6CC1E99}">
      <dgm:prSet phldrT="[Текст]"/>
      <dgm:spPr/>
      <dgm:t>
        <a:bodyPr/>
        <a:lstStyle/>
        <a:p>
          <a:pPr algn="l"/>
          <a:r>
            <a:rPr lang="ru-RU" b="1" u="none" dirty="0" smtClean="0"/>
            <a:t>2. Убедить лечиться.</a:t>
          </a:r>
          <a:endParaRPr lang="ru-RU" b="1" u="sng" dirty="0"/>
        </a:p>
      </dgm:t>
    </dgm:pt>
    <dgm:pt modelId="{412DF72E-4DDA-4693-A224-E22FE83B8981}" type="parTrans" cxnId="{0576684A-1D1D-4CF6-8D08-F111228BE9F4}">
      <dgm:prSet/>
      <dgm:spPr/>
      <dgm:t>
        <a:bodyPr/>
        <a:lstStyle/>
        <a:p>
          <a:endParaRPr lang="ru-RU"/>
        </a:p>
      </dgm:t>
    </dgm:pt>
    <dgm:pt modelId="{88C505DF-BE91-48E4-879A-F986CE0991B7}" type="sibTrans" cxnId="{0576684A-1D1D-4CF6-8D08-F111228BE9F4}">
      <dgm:prSet/>
      <dgm:spPr/>
      <dgm:t>
        <a:bodyPr/>
        <a:lstStyle/>
        <a:p>
          <a:endParaRPr lang="ru-RU"/>
        </a:p>
      </dgm:t>
    </dgm:pt>
    <dgm:pt modelId="{2BF42C36-532A-4B39-B3C0-E4CB2512F5E6}">
      <dgm:prSet phldrT="[Текст]"/>
      <dgm:spPr/>
      <dgm:t>
        <a:bodyPr/>
        <a:lstStyle/>
        <a:p>
          <a:pPr algn="just"/>
          <a:endParaRPr lang="ru-RU" dirty="0"/>
        </a:p>
      </dgm:t>
    </dgm:pt>
    <dgm:pt modelId="{08A5D3E3-DCEE-4FE0-AE1E-8884D511C581}" type="parTrans" cxnId="{B701BD68-86E8-416C-9639-A903D1CFDF03}">
      <dgm:prSet/>
      <dgm:spPr/>
      <dgm:t>
        <a:bodyPr/>
        <a:lstStyle/>
        <a:p>
          <a:endParaRPr lang="ru-RU"/>
        </a:p>
      </dgm:t>
    </dgm:pt>
    <dgm:pt modelId="{B951CFA8-6770-4CF7-9FA3-C55E6D9908E5}" type="sibTrans" cxnId="{B701BD68-86E8-416C-9639-A903D1CFDF03}">
      <dgm:prSet/>
      <dgm:spPr/>
      <dgm:t>
        <a:bodyPr/>
        <a:lstStyle/>
        <a:p>
          <a:endParaRPr lang="ru-RU"/>
        </a:p>
      </dgm:t>
    </dgm:pt>
    <dgm:pt modelId="{4E81A7FE-61B5-4002-A3D0-575E83C3A47C}" type="pres">
      <dgm:prSet presAssocID="{E71E0CA4-8362-468E-9F37-02773D23E200}" presName="Name0" presStyleCnt="0">
        <dgm:presLayoutVars>
          <dgm:dir/>
          <dgm:animLvl val="lvl"/>
          <dgm:resizeHandles val="exact"/>
        </dgm:presLayoutVars>
      </dgm:prSet>
      <dgm:spPr/>
      <dgm:t>
        <a:bodyPr/>
        <a:lstStyle/>
        <a:p>
          <a:endParaRPr lang="ru-RU"/>
        </a:p>
      </dgm:t>
    </dgm:pt>
    <dgm:pt modelId="{560BF4AF-1E92-49E1-9D45-2EFE32EF8AB1}" type="pres">
      <dgm:prSet presAssocID="{905B48C6-808F-4F04-8A7A-2DB4E257D829}" presName="linNode" presStyleCnt="0"/>
      <dgm:spPr/>
    </dgm:pt>
    <dgm:pt modelId="{239AD81C-6234-45F8-9751-92D77AEC1FC9}" type="pres">
      <dgm:prSet presAssocID="{905B48C6-808F-4F04-8A7A-2DB4E257D829}" presName="parentText" presStyleLbl="node1" presStyleIdx="0" presStyleCnt="3" custScaleX="94033" custScaleY="59074">
        <dgm:presLayoutVars>
          <dgm:chMax val="1"/>
          <dgm:bulletEnabled val="1"/>
        </dgm:presLayoutVars>
      </dgm:prSet>
      <dgm:spPr/>
      <dgm:t>
        <a:bodyPr/>
        <a:lstStyle/>
        <a:p>
          <a:endParaRPr lang="ru-RU"/>
        </a:p>
      </dgm:t>
    </dgm:pt>
    <dgm:pt modelId="{A3F6E20C-26C3-4321-BDF5-0474058E2B78}" type="pres">
      <dgm:prSet presAssocID="{905B48C6-808F-4F04-8A7A-2DB4E257D829}" presName="descendantText" presStyleLbl="alignAccFollowNode1" presStyleIdx="0" presStyleCnt="3" custScaleX="285972" custScaleY="108552" custLinFactNeighborX="3142" custLinFactNeighborY="5691">
        <dgm:presLayoutVars>
          <dgm:bulletEnabled val="1"/>
        </dgm:presLayoutVars>
      </dgm:prSet>
      <dgm:spPr/>
      <dgm:t>
        <a:bodyPr/>
        <a:lstStyle/>
        <a:p>
          <a:endParaRPr lang="ru-RU"/>
        </a:p>
      </dgm:t>
    </dgm:pt>
    <dgm:pt modelId="{481C6C05-8033-4C18-BD13-B3AFA0635C20}" type="pres">
      <dgm:prSet presAssocID="{F1B4E7F9-0F12-49BD-B368-EBFE2F6BEC3F}" presName="sp" presStyleCnt="0"/>
      <dgm:spPr/>
    </dgm:pt>
    <dgm:pt modelId="{B1E71C02-6D75-493B-8CC3-A2F2FBAB5366}" type="pres">
      <dgm:prSet presAssocID="{BB61B93A-5677-4EB0-857D-829A84CCF1EA}" presName="linNode" presStyleCnt="0"/>
      <dgm:spPr/>
    </dgm:pt>
    <dgm:pt modelId="{8A6E6C97-858C-43C2-BDC4-4F097AC5E42C}" type="pres">
      <dgm:prSet presAssocID="{BB61B93A-5677-4EB0-857D-829A84CCF1EA}" presName="parentText" presStyleLbl="node1" presStyleIdx="1" presStyleCnt="3" custScaleX="43369" custScaleY="66121" custLinFactNeighborX="0" custLinFactNeighborY="1947">
        <dgm:presLayoutVars>
          <dgm:chMax val="1"/>
          <dgm:bulletEnabled val="1"/>
        </dgm:presLayoutVars>
      </dgm:prSet>
      <dgm:spPr/>
      <dgm:t>
        <a:bodyPr/>
        <a:lstStyle/>
        <a:p>
          <a:endParaRPr lang="ru-RU"/>
        </a:p>
      </dgm:t>
    </dgm:pt>
    <dgm:pt modelId="{600FD383-2C83-44D4-9427-379866D95B76}" type="pres">
      <dgm:prSet presAssocID="{BB61B93A-5677-4EB0-857D-829A84CCF1EA}" presName="descendantText" presStyleLbl="alignAccFollowNode1" presStyleIdx="1" presStyleCnt="3" custScaleX="131616" custScaleY="89615" custLinFactNeighborX="1423" custLinFactNeighborY="7666">
        <dgm:presLayoutVars>
          <dgm:bulletEnabled val="1"/>
        </dgm:presLayoutVars>
      </dgm:prSet>
      <dgm:spPr/>
      <dgm:t>
        <a:bodyPr/>
        <a:lstStyle/>
        <a:p>
          <a:endParaRPr lang="ru-RU"/>
        </a:p>
      </dgm:t>
    </dgm:pt>
    <dgm:pt modelId="{2554046B-71E9-4104-A112-CA4D04AC0D33}" type="pres">
      <dgm:prSet presAssocID="{924E2A0C-1B32-41BE-978C-100235F646AC}" presName="sp" presStyleCnt="0"/>
      <dgm:spPr/>
    </dgm:pt>
    <dgm:pt modelId="{FD8861AE-08D8-45A8-85DF-4CBC59EEA70A}" type="pres">
      <dgm:prSet presAssocID="{668178C8-F16D-4E96-B191-1249F58D6D27}" presName="linNode" presStyleCnt="0"/>
      <dgm:spPr/>
    </dgm:pt>
    <dgm:pt modelId="{C3255AE3-36E0-4606-8E68-0EF47C61F361}" type="pres">
      <dgm:prSet presAssocID="{668178C8-F16D-4E96-B191-1249F58D6D27}" presName="parentText" presStyleLbl="node1" presStyleIdx="2" presStyleCnt="3" custScaleX="47850" custScaleY="60800" custLinFactNeighborX="-6" custLinFactNeighborY="308">
        <dgm:presLayoutVars>
          <dgm:chMax val="1"/>
          <dgm:bulletEnabled val="1"/>
        </dgm:presLayoutVars>
      </dgm:prSet>
      <dgm:spPr/>
      <dgm:t>
        <a:bodyPr/>
        <a:lstStyle/>
        <a:p>
          <a:endParaRPr lang="ru-RU"/>
        </a:p>
      </dgm:t>
    </dgm:pt>
    <dgm:pt modelId="{23A70788-D01D-406B-A18F-40E25BF0674F}" type="pres">
      <dgm:prSet presAssocID="{668178C8-F16D-4E96-B191-1249F58D6D27}" presName="descendantText" presStyleLbl="alignAccFollowNode1" presStyleIdx="2" presStyleCnt="3" custScaleX="134851" custScaleY="63337" custLinFactNeighborX="37227" custLinFactNeighborY="6335">
        <dgm:presLayoutVars>
          <dgm:bulletEnabled val="1"/>
        </dgm:presLayoutVars>
      </dgm:prSet>
      <dgm:spPr/>
      <dgm:t>
        <a:bodyPr/>
        <a:lstStyle/>
        <a:p>
          <a:endParaRPr lang="ru-RU"/>
        </a:p>
      </dgm:t>
    </dgm:pt>
  </dgm:ptLst>
  <dgm:cxnLst>
    <dgm:cxn modelId="{26820AA1-9287-4DB6-8B37-1B9358E7F795}" srcId="{905B48C6-808F-4F04-8A7A-2DB4E257D829}" destId="{8665315B-6270-4B49-80CF-4263179D2ABA}" srcOrd="2" destOrd="0" parTransId="{039F98B2-AF2B-459A-8981-F64C3F0DEFE4}" sibTransId="{16046FC0-5B4F-4F15-B828-A0F77B1B2BC8}"/>
    <dgm:cxn modelId="{64EAAE87-FA45-45C4-BA25-28684C180355}" srcId="{E71E0CA4-8362-468E-9F37-02773D23E200}" destId="{BB61B93A-5677-4EB0-857D-829A84CCF1EA}" srcOrd="1" destOrd="0" parTransId="{8BE86FF9-8B2E-4AD7-A26D-8117C19454C8}" sibTransId="{924E2A0C-1B32-41BE-978C-100235F646AC}"/>
    <dgm:cxn modelId="{2BF5CA3E-8B6C-41B2-A534-79FCF1378E1B}" type="presOf" srcId="{8665315B-6270-4B49-80CF-4263179D2ABA}" destId="{A3F6E20C-26C3-4321-BDF5-0474058E2B78}" srcOrd="0" destOrd="2" presId="urn:microsoft.com/office/officeart/2005/8/layout/vList5"/>
    <dgm:cxn modelId="{D3047A53-17A1-4A93-ABFF-2EEE175EDA87}" type="presOf" srcId="{6699E4FF-0DC9-4E00-AD8A-BB91A9FD8E98}" destId="{600FD383-2C83-44D4-9427-379866D95B76}" srcOrd="0" destOrd="0" presId="urn:microsoft.com/office/officeart/2005/8/layout/vList5"/>
    <dgm:cxn modelId="{0D2F4550-04D8-45FC-A201-EDD725E273B0}" type="presOf" srcId="{2BF42C36-532A-4B39-B3C0-E4CB2512F5E6}" destId="{600FD383-2C83-44D4-9427-379866D95B76}" srcOrd="0" destOrd="1" presId="urn:microsoft.com/office/officeart/2005/8/layout/vList5"/>
    <dgm:cxn modelId="{33792201-E160-439D-8C95-20D4561EC99F}" srcId="{905B48C6-808F-4F04-8A7A-2DB4E257D829}" destId="{B8667FA5-5A02-4128-9C13-0561258ADAB2}" srcOrd="1" destOrd="0" parTransId="{C6C09226-354D-4511-A1DC-CD986785FAD7}" sibTransId="{579C6782-0154-4AB1-AFAC-1174FC516180}"/>
    <dgm:cxn modelId="{B701BD68-86E8-416C-9639-A903D1CFDF03}" srcId="{BB61B93A-5677-4EB0-857D-829A84CCF1EA}" destId="{2BF42C36-532A-4B39-B3C0-E4CB2512F5E6}" srcOrd="1" destOrd="0" parTransId="{08A5D3E3-DCEE-4FE0-AE1E-8884D511C581}" sibTransId="{B951CFA8-6770-4CF7-9FA3-C55E6D9908E5}"/>
    <dgm:cxn modelId="{CA75CA9D-7537-43EE-92A7-D050300CDB00}" type="presOf" srcId="{905B48C6-808F-4F04-8A7A-2DB4E257D829}" destId="{239AD81C-6234-45F8-9751-92D77AEC1FC9}" srcOrd="0" destOrd="0" presId="urn:microsoft.com/office/officeart/2005/8/layout/vList5"/>
    <dgm:cxn modelId="{D2FA74C8-37F3-488A-B25A-CC2AD1A8A682}" type="presOf" srcId="{B4062E1D-1C00-4A5E-B920-EFB4BD5578DF}" destId="{A3F6E20C-26C3-4321-BDF5-0474058E2B78}" srcOrd="0" destOrd="0" presId="urn:microsoft.com/office/officeart/2005/8/layout/vList5"/>
    <dgm:cxn modelId="{A885E970-7CB7-48E1-9B60-EF88B59AEF64}" type="presOf" srcId="{C0FE794D-0AB8-49FB-9962-81BA3E63D29B}" destId="{A3F6E20C-26C3-4321-BDF5-0474058E2B78}" srcOrd="0" destOrd="3" presId="urn:microsoft.com/office/officeart/2005/8/layout/vList5"/>
    <dgm:cxn modelId="{2B39D06B-BD98-40C0-8CB6-B67442C06FBE}" type="presOf" srcId="{BB61B93A-5677-4EB0-857D-829A84CCF1EA}" destId="{8A6E6C97-858C-43C2-BDC4-4F097AC5E42C}" srcOrd="0" destOrd="0" presId="urn:microsoft.com/office/officeart/2005/8/layout/vList5"/>
    <dgm:cxn modelId="{81F0C780-7D50-4AD4-8882-BF964ED0033B}" type="presOf" srcId="{E7E37269-AA32-45E9-AA63-1EF8E4C3E90B}" destId="{600FD383-2C83-44D4-9427-379866D95B76}" srcOrd="0" destOrd="3" presId="urn:microsoft.com/office/officeart/2005/8/layout/vList5"/>
    <dgm:cxn modelId="{14C30FFD-4EB0-44B9-BB42-62B3D6D7D1DF}" type="presOf" srcId="{F0256600-16EC-48BA-8E52-1CEF116458AF}" destId="{600FD383-2C83-44D4-9427-379866D95B76}" srcOrd="0" destOrd="2" presId="urn:microsoft.com/office/officeart/2005/8/layout/vList5"/>
    <dgm:cxn modelId="{8B1E2A49-34DB-4C1F-9915-D161CBDC2D08}" srcId="{BB61B93A-5677-4EB0-857D-829A84CCF1EA}" destId="{E7E37269-AA32-45E9-AA63-1EF8E4C3E90B}" srcOrd="3" destOrd="0" parTransId="{5D3FEA72-AE8E-493E-AD81-27ABF6A8C44B}" sibTransId="{02EC69F2-5485-40C7-A2B2-F2D4EF0EBB7B}"/>
    <dgm:cxn modelId="{430DF856-C889-47B7-82E6-C8173C4449B7}" type="presOf" srcId="{2EF50789-23AC-409F-88BB-20BACF1F2D78}" destId="{23A70788-D01D-406B-A18F-40E25BF0674F}" srcOrd="0" destOrd="0" presId="urn:microsoft.com/office/officeart/2005/8/layout/vList5"/>
    <dgm:cxn modelId="{0576684A-1D1D-4CF6-8D08-F111228BE9F4}" srcId="{BB61B93A-5677-4EB0-857D-829A84CCF1EA}" destId="{26FBBD80-4A95-4630-A02B-0D69C6CC1E99}" srcOrd="4" destOrd="0" parTransId="{412DF72E-4DDA-4693-A224-E22FE83B8981}" sibTransId="{88C505DF-BE91-48E4-879A-F986CE0991B7}"/>
    <dgm:cxn modelId="{613974F8-A716-4EF0-8A5F-0DAA384F086D}" srcId="{E71E0CA4-8362-468E-9F37-02773D23E200}" destId="{905B48C6-808F-4F04-8A7A-2DB4E257D829}" srcOrd="0" destOrd="0" parTransId="{82425610-B2E0-445E-98C6-A1F9EBC780CE}" sibTransId="{F1B4E7F9-0F12-49BD-B368-EBFE2F6BEC3F}"/>
    <dgm:cxn modelId="{40DAA4EE-5723-48AB-90A5-1B4BCE55CA6D}" srcId="{419F4887-8E5F-4251-9916-1199D0353E0C}" destId="{4D081E0A-0C54-404E-BF34-7574C1419158}" srcOrd="0" destOrd="0" parTransId="{5FC01624-3C85-4CAE-87F9-EC95C6BBAC35}" sibTransId="{01D1B08E-94AA-4F25-BA0C-CEF5CC054214}"/>
    <dgm:cxn modelId="{827ABE00-5E42-4B22-8940-4E71E2210E58}" srcId="{668178C8-F16D-4E96-B191-1249F58D6D27}" destId="{2EF50789-23AC-409F-88BB-20BACF1F2D78}" srcOrd="0" destOrd="0" parTransId="{8F376812-ED59-44E0-B5BF-DF2A991B429B}" sibTransId="{5284AEE2-D87F-4419-A110-0FCF336C2A8B}"/>
    <dgm:cxn modelId="{615AC96B-909C-43C1-9C40-DF5414885FD7}" type="presOf" srcId="{419F4887-8E5F-4251-9916-1199D0353E0C}" destId="{A3F6E20C-26C3-4321-BDF5-0474058E2B78}" srcOrd="0" destOrd="4" presId="urn:microsoft.com/office/officeart/2005/8/layout/vList5"/>
    <dgm:cxn modelId="{6AFC3FAE-4BA2-427F-BD9E-40A4D535899F}" srcId="{BB61B93A-5677-4EB0-857D-829A84CCF1EA}" destId="{6699E4FF-0DC9-4E00-AD8A-BB91A9FD8E98}" srcOrd="0" destOrd="0" parTransId="{10A8EE22-F28B-4815-95E5-16E58E594414}" sibTransId="{F7584E17-D850-4C51-97FC-B0968320CA22}"/>
    <dgm:cxn modelId="{0D439CA7-5A46-472E-B3F3-627E8541A134}" type="presOf" srcId="{ED783EC0-6324-47C0-A9AD-5ACEFA4C0A64}" destId="{600FD383-2C83-44D4-9427-379866D95B76}" srcOrd="0" destOrd="5" presId="urn:microsoft.com/office/officeart/2005/8/layout/vList5"/>
    <dgm:cxn modelId="{E984D379-3861-4E95-B01C-3AB53F3D0D2A}" type="presOf" srcId="{26FBBD80-4A95-4630-A02B-0D69C6CC1E99}" destId="{600FD383-2C83-44D4-9427-379866D95B76}" srcOrd="0" destOrd="4" presId="urn:microsoft.com/office/officeart/2005/8/layout/vList5"/>
    <dgm:cxn modelId="{47CEC19B-C26C-4BFB-ACAD-EC31200DA2AF}" srcId="{905B48C6-808F-4F04-8A7A-2DB4E257D829}" destId="{419F4887-8E5F-4251-9916-1199D0353E0C}" srcOrd="4" destOrd="0" parTransId="{6C75DE58-9423-45F5-B579-9A46E15B6C63}" sibTransId="{052AEC48-8964-4FFF-98F0-9F5D74A272A8}"/>
    <dgm:cxn modelId="{53C0D38A-ADD5-4F4B-A729-57BEDCC8F77E}" srcId="{BB61B93A-5677-4EB0-857D-829A84CCF1EA}" destId="{F0256600-16EC-48BA-8E52-1CEF116458AF}" srcOrd="2" destOrd="0" parTransId="{6CE5A48D-7646-407F-B4BD-A2BBA9EA5A7B}" sibTransId="{BA3A8445-6410-406C-9255-4A1E5CBCA40D}"/>
    <dgm:cxn modelId="{BFB50B27-6471-47C2-B1DD-0E82CCAFB97E}" srcId="{905B48C6-808F-4F04-8A7A-2DB4E257D829}" destId="{C0FE794D-0AB8-49FB-9962-81BA3E63D29B}" srcOrd="3" destOrd="0" parTransId="{98D32803-88DA-494D-A885-4CF0024AE41B}" sibTransId="{C1F84332-F68C-48C1-95FD-4D654E6AF4BB}"/>
    <dgm:cxn modelId="{21FB3DE5-EC9B-46CA-AC63-C20D1B0DF11C}" type="presOf" srcId="{E71E0CA4-8362-468E-9F37-02773D23E200}" destId="{4E81A7FE-61B5-4002-A3D0-575E83C3A47C}" srcOrd="0" destOrd="0" presId="urn:microsoft.com/office/officeart/2005/8/layout/vList5"/>
    <dgm:cxn modelId="{97A6B259-9020-49E3-BD5B-B4D9C76F0960}" type="presOf" srcId="{668178C8-F16D-4E96-B191-1249F58D6D27}" destId="{C3255AE3-36E0-4606-8E68-0EF47C61F361}" srcOrd="0" destOrd="0" presId="urn:microsoft.com/office/officeart/2005/8/layout/vList5"/>
    <dgm:cxn modelId="{E73ACF57-24C0-4291-8A67-52D5C5547067}" srcId="{BB61B93A-5677-4EB0-857D-829A84CCF1EA}" destId="{ED783EC0-6324-47C0-A9AD-5ACEFA4C0A64}" srcOrd="5" destOrd="0" parTransId="{46C678C0-8C79-4674-A96A-D788DA3092E5}" sibTransId="{7EEC7EE9-3B37-4669-9A5F-5992201C856D}"/>
    <dgm:cxn modelId="{8711BF32-7D1A-4417-A75E-16A4791409E4}" type="presOf" srcId="{B8667FA5-5A02-4128-9C13-0561258ADAB2}" destId="{A3F6E20C-26C3-4321-BDF5-0474058E2B78}" srcOrd="0" destOrd="1" presId="urn:microsoft.com/office/officeart/2005/8/layout/vList5"/>
    <dgm:cxn modelId="{8628FE0B-AAFD-4D0E-AA97-577712C0690C}" srcId="{E71E0CA4-8362-468E-9F37-02773D23E200}" destId="{668178C8-F16D-4E96-B191-1249F58D6D27}" srcOrd="2" destOrd="0" parTransId="{A84BACFC-DB29-4BD9-A868-2E3637A392A6}" sibTransId="{00DB28F0-0F19-4725-B679-2CE29868EC08}"/>
    <dgm:cxn modelId="{72B9B953-4D61-4D2A-A1DC-3E51B9EBFB3A}" srcId="{905B48C6-808F-4F04-8A7A-2DB4E257D829}" destId="{B4062E1D-1C00-4A5E-B920-EFB4BD5578DF}" srcOrd="0" destOrd="0" parTransId="{1BE509C1-1EC5-43AD-9611-2212930E0215}" sibTransId="{29EA325A-4EE4-4857-A7FF-C6E9F29C919F}"/>
    <dgm:cxn modelId="{10352B5E-C10D-417D-80C7-5C74838BC7B7}" type="presOf" srcId="{4D081E0A-0C54-404E-BF34-7574C1419158}" destId="{A3F6E20C-26C3-4321-BDF5-0474058E2B78}" srcOrd="0" destOrd="5" presId="urn:microsoft.com/office/officeart/2005/8/layout/vList5"/>
    <dgm:cxn modelId="{B45C7529-6C38-4784-8F14-13032EF70F77}" type="presParOf" srcId="{4E81A7FE-61B5-4002-A3D0-575E83C3A47C}" destId="{560BF4AF-1E92-49E1-9D45-2EFE32EF8AB1}" srcOrd="0" destOrd="0" presId="urn:microsoft.com/office/officeart/2005/8/layout/vList5"/>
    <dgm:cxn modelId="{69AE34A2-865A-4CD7-A328-3317510BF7F2}" type="presParOf" srcId="{560BF4AF-1E92-49E1-9D45-2EFE32EF8AB1}" destId="{239AD81C-6234-45F8-9751-92D77AEC1FC9}" srcOrd="0" destOrd="0" presId="urn:microsoft.com/office/officeart/2005/8/layout/vList5"/>
    <dgm:cxn modelId="{E56E7971-5448-44CA-B3A5-896ECA2A781E}" type="presParOf" srcId="{560BF4AF-1E92-49E1-9D45-2EFE32EF8AB1}" destId="{A3F6E20C-26C3-4321-BDF5-0474058E2B78}" srcOrd="1" destOrd="0" presId="urn:microsoft.com/office/officeart/2005/8/layout/vList5"/>
    <dgm:cxn modelId="{9F68FF78-44C6-4E04-A828-1CCDD0259BF5}" type="presParOf" srcId="{4E81A7FE-61B5-4002-A3D0-575E83C3A47C}" destId="{481C6C05-8033-4C18-BD13-B3AFA0635C20}" srcOrd="1" destOrd="0" presId="urn:microsoft.com/office/officeart/2005/8/layout/vList5"/>
    <dgm:cxn modelId="{E889E63B-1225-4F82-9A50-9CEA1D57B30E}" type="presParOf" srcId="{4E81A7FE-61B5-4002-A3D0-575E83C3A47C}" destId="{B1E71C02-6D75-493B-8CC3-A2F2FBAB5366}" srcOrd="2" destOrd="0" presId="urn:microsoft.com/office/officeart/2005/8/layout/vList5"/>
    <dgm:cxn modelId="{C0F24D47-B338-4A84-8E54-E31E9748A926}" type="presParOf" srcId="{B1E71C02-6D75-493B-8CC3-A2F2FBAB5366}" destId="{8A6E6C97-858C-43C2-BDC4-4F097AC5E42C}" srcOrd="0" destOrd="0" presId="urn:microsoft.com/office/officeart/2005/8/layout/vList5"/>
    <dgm:cxn modelId="{F655FE48-7073-4DEA-93D7-E352BDFBDE83}" type="presParOf" srcId="{B1E71C02-6D75-493B-8CC3-A2F2FBAB5366}" destId="{600FD383-2C83-44D4-9427-379866D95B76}" srcOrd="1" destOrd="0" presId="urn:microsoft.com/office/officeart/2005/8/layout/vList5"/>
    <dgm:cxn modelId="{3A790313-30A8-40CB-9B39-D62A9A5F6A13}" type="presParOf" srcId="{4E81A7FE-61B5-4002-A3D0-575E83C3A47C}" destId="{2554046B-71E9-4104-A112-CA4D04AC0D33}" srcOrd="3" destOrd="0" presId="urn:microsoft.com/office/officeart/2005/8/layout/vList5"/>
    <dgm:cxn modelId="{F07E560D-34C0-437A-B16C-FDBB8048F945}" type="presParOf" srcId="{4E81A7FE-61B5-4002-A3D0-575E83C3A47C}" destId="{FD8861AE-08D8-45A8-85DF-4CBC59EEA70A}" srcOrd="4" destOrd="0" presId="urn:microsoft.com/office/officeart/2005/8/layout/vList5"/>
    <dgm:cxn modelId="{05946996-4EEA-4F54-A579-CF91BC015769}" type="presParOf" srcId="{FD8861AE-08D8-45A8-85DF-4CBC59EEA70A}" destId="{C3255AE3-36E0-4606-8E68-0EF47C61F361}" srcOrd="0" destOrd="0" presId="urn:microsoft.com/office/officeart/2005/8/layout/vList5"/>
    <dgm:cxn modelId="{D8B369C1-C3E7-49F0-98D0-2F72BBA93087}" type="presParOf" srcId="{FD8861AE-08D8-45A8-85DF-4CBC59EEA70A}" destId="{23A70788-D01D-406B-A18F-40E25BF0674F}" srcOrd="1" destOrd="0" presId="urn:microsoft.com/office/officeart/2005/8/layout/vList5"/>
  </dgm:cxnLst>
  <dgm:bg/>
  <dgm:whole/>
</dgm:dataModel>
</file>

<file path=ppt/diagrams/data5.xml><?xml version="1.0" encoding="utf-8"?>
<dgm:dataModel xmlns:dgm="http://schemas.openxmlformats.org/drawingml/2006/diagram" xmlns:a="http://schemas.openxmlformats.org/drawingml/2006/main">
  <dgm:ptLst>
    <dgm:pt modelId="{6F7FA3F9-F851-45DF-B174-7D1178234617}"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23D777EC-95FE-4E20-8CE1-E069B57158AE}">
      <dgm:prSet phldrT="[Текст]" custT="1"/>
      <dgm:spPr/>
      <dgm:t>
        <a:bodyPr/>
        <a:lstStyle/>
        <a:p>
          <a:pPr algn="just"/>
          <a:r>
            <a:rPr lang="ru-RU" sz="1800" dirty="0" smtClean="0"/>
            <a:t>Признание семьи как ведущего института </a:t>
          </a:r>
          <a:r>
            <a:rPr lang="ru-RU" sz="1800" dirty="0" err="1" smtClean="0"/>
            <a:t>социологизации</a:t>
          </a:r>
          <a:r>
            <a:rPr lang="ru-RU" sz="1800" dirty="0" smtClean="0"/>
            <a:t> детей и подростков,</a:t>
          </a:r>
          <a:br>
            <a:rPr lang="ru-RU" sz="1800" dirty="0" smtClean="0"/>
          </a:br>
          <a:r>
            <a:rPr lang="ru-RU" sz="1800" dirty="0" smtClean="0"/>
            <a:t>осуществление специальных мер социально-правовой, </a:t>
          </a:r>
          <a:r>
            <a:rPr lang="ru-RU" sz="1800" dirty="0" err="1" smtClean="0"/>
            <a:t>социально-педагогической,медико-психологической</a:t>
          </a:r>
          <a:r>
            <a:rPr lang="ru-RU" sz="1800" dirty="0" smtClean="0"/>
            <a:t> </a:t>
          </a:r>
          <a:r>
            <a:rPr lang="ru-RU" sz="1800" dirty="0" smtClean="0"/>
            <a:t>деятельности.</a:t>
          </a:r>
          <a:endParaRPr lang="ru-RU" sz="1800" dirty="0"/>
        </a:p>
      </dgm:t>
    </dgm:pt>
    <dgm:pt modelId="{2368EA93-881C-4B59-B3F0-2621D200797E}" type="parTrans" cxnId="{551F554C-BA51-4B9E-94F9-1571E2EF0EFE}">
      <dgm:prSet/>
      <dgm:spPr/>
      <dgm:t>
        <a:bodyPr/>
        <a:lstStyle/>
        <a:p>
          <a:endParaRPr lang="ru-RU" sz="1800"/>
        </a:p>
      </dgm:t>
    </dgm:pt>
    <dgm:pt modelId="{27473A95-F34C-4306-975E-F094B1CD9444}" type="sibTrans" cxnId="{551F554C-BA51-4B9E-94F9-1571E2EF0EFE}">
      <dgm:prSet/>
      <dgm:spPr/>
      <dgm:t>
        <a:bodyPr/>
        <a:lstStyle/>
        <a:p>
          <a:endParaRPr lang="ru-RU" sz="1800"/>
        </a:p>
      </dgm:t>
    </dgm:pt>
    <dgm:pt modelId="{2BDA0867-689C-4CF3-A4CB-7E7CAE656659}">
      <dgm:prSet phldrT="[Текст]" custT="1"/>
      <dgm:spPr/>
      <dgm:t>
        <a:bodyPr/>
        <a:lstStyle/>
        <a:p>
          <a:r>
            <a:rPr lang="ru-RU" sz="1800" dirty="0" smtClean="0"/>
            <a:t>Вера в доброе начало и способности детей.</a:t>
          </a:r>
          <a:endParaRPr lang="ru-RU" sz="1800" dirty="0"/>
        </a:p>
      </dgm:t>
    </dgm:pt>
    <dgm:pt modelId="{A340CCD3-06DB-453A-8BBC-0A23B83B8AAE}" type="sibTrans" cxnId="{E12E7FC5-F653-418C-BFE1-8EDD2A392484}">
      <dgm:prSet/>
      <dgm:spPr/>
      <dgm:t>
        <a:bodyPr/>
        <a:lstStyle/>
        <a:p>
          <a:endParaRPr lang="ru-RU" sz="1800"/>
        </a:p>
      </dgm:t>
    </dgm:pt>
    <dgm:pt modelId="{0E3F825E-696A-4B82-8EA2-84A727BB5E0E}" type="parTrans" cxnId="{E12E7FC5-F653-418C-BFE1-8EDD2A392484}">
      <dgm:prSet/>
      <dgm:spPr/>
      <dgm:t>
        <a:bodyPr/>
        <a:lstStyle/>
        <a:p>
          <a:endParaRPr lang="ru-RU" sz="1800"/>
        </a:p>
      </dgm:t>
    </dgm:pt>
    <dgm:pt modelId="{E266F9C6-7297-4556-A1D5-11C908DA6457}">
      <dgm:prSet phldrT="[Текст]" custT="1"/>
      <dgm:spPr/>
      <dgm:t>
        <a:bodyPr/>
        <a:lstStyle/>
        <a:p>
          <a:r>
            <a:rPr lang="ru-RU" sz="1800" dirty="0" smtClean="0"/>
            <a:t>Уважение достоинств и уникальности каждой личности, ее прав и возможностей.</a:t>
          </a:r>
          <a:endParaRPr lang="ru-RU" sz="1800" dirty="0"/>
        </a:p>
      </dgm:t>
    </dgm:pt>
    <dgm:pt modelId="{8359647F-DF62-4B31-B3F2-18E29B7FD553}" type="sibTrans" cxnId="{BAE01BDF-9AAB-4A91-8FDB-C07ECCC1A237}">
      <dgm:prSet/>
      <dgm:spPr/>
      <dgm:t>
        <a:bodyPr/>
        <a:lstStyle/>
        <a:p>
          <a:endParaRPr lang="ru-RU" sz="1800"/>
        </a:p>
      </dgm:t>
    </dgm:pt>
    <dgm:pt modelId="{6BD9AECB-6EEE-4E19-80EC-C3EE23CA7579}" type="parTrans" cxnId="{BAE01BDF-9AAB-4A91-8FDB-C07ECCC1A237}">
      <dgm:prSet/>
      <dgm:spPr/>
      <dgm:t>
        <a:bodyPr/>
        <a:lstStyle/>
        <a:p>
          <a:endParaRPr lang="ru-RU" sz="1800"/>
        </a:p>
      </dgm:t>
    </dgm:pt>
    <dgm:pt modelId="{E4EFF471-1DCA-450B-A89A-A486473304C7}">
      <dgm:prSet phldrT="[Текст]" custT="1"/>
      <dgm:spPr/>
      <dgm:t>
        <a:bodyPr/>
        <a:lstStyle/>
        <a:p>
          <a:r>
            <a:rPr lang="ru-RU" sz="1800" dirty="0" err="1" smtClean="0"/>
            <a:t>Психологизация</a:t>
          </a:r>
          <a:r>
            <a:rPr lang="ru-RU" sz="1800" dirty="0" smtClean="0"/>
            <a:t> профилактической и охранно-защитной деятельности. </a:t>
          </a:r>
          <a:endParaRPr lang="ru-RU" sz="1800" dirty="0"/>
        </a:p>
      </dgm:t>
    </dgm:pt>
    <dgm:pt modelId="{D5C992A7-AE27-4763-8178-394EB13F201E}" type="sibTrans" cxnId="{44C4F37F-9567-46D1-A75D-594F080AC06A}">
      <dgm:prSet/>
      <dgm:spPr/>
      <dgm:t>
        <a:bodyPr/>
        <a:lstStyle/>
        <a:p>
          <a:endParaRPr lang="ru-RU" sz="1800"/>
        </a:p>
      </dgm:t>
    </dgm:pt>
    <dgm:pt modelId="{60FD16A4-BB6C-4970-9081-8F659E47582B}" type="parTrans" cxnId="{44C4F37F-9567-46D1-A75D-594F080AC06A}">
      <dgm:prSet/>
      <dgm:spPr/>
      <dgm:t>
        <a:bodyPr/>
        <a:lstStyle/>
        <a:p>
          <a:endParaRPr lang="ru-RU" sz="1800"/>
        </a:p>
      </dgm:t>
    </dgm:pt>
    <dgm:pt modelId="{D0C37CF9-361C-47F2-92EB-6F5BF5E66707}">
      <dgm:prSet phldrT="[Текст]" custT="1"/>
      <dgm:spPr/>
      <dgm:t>
        <a:bodyPr/>
        <a:lstStyle/>
        <a:p>
          <a:pPr algn="just"/>
          <a:endParaRPr lang="ru-RU" sz="1800" dirty="0"/>
        </a:p>
      </dgm:t>
    </dgm:pt>
    <dgm:pt modelId="{B6370D88-68CE-4B4A-A1C8-883215C8C5B7}" type="parTrans" cxnId="{2ACF1C22-8F37-42EA-BF46-7EC5240F0930}">
      <dgm:prSet/>
      <dgm:spPr/>
      <dgm:t>
        <a:bodyPr/>
        <a:lstStyle/>
        <a:p>
          <a:endParaRPr lang="ru-RU"/>
        </a:p>
      </dgm:t>
    </dgm:pt>
    <dgm:pt modelId="{AD14B7D1-C5A6-4D30-AE0C-FDA3B7BC0475}" type="sibTrans" cxnId="{2ACF1C22-8F37-42EA-BF46-7EC5240F0930}">
      <dgm:prSet/>
      <dgm:spPr/>
      <dgm:t>
        <a:bodyPr/>
        <a:lstStyle/>
        <a:p>
          <a:endParaRPr lang="ru-RU"/>
        </a:p>
      </dgm:t>
    </dgm:pt>
    <dgm:pt modelId="{DD0E0B9B-5901-4377-8E7F-55F44908BB8C}" type="pres">
      <dgm:prSet presAssocID="{6F7FA3F9-F851-45DF-B174-7D1178234617}" presName="linear" presStyleCnt="0">
        <dgm:presLayoutVars>
          <dgm:animLvl val="lvl"/>
          <dgm:resizeHandles val="exact"/>
        </dgm:presLayoutVars>
      </dgm:prSet>
      <dgm:spPr/>
      <dgm:t>
        <a:bodyPr/>
        <a:lstStyle/>
        <a:p>
          <a:endParaRPr lang="ru-RU"/>
        </a:p>
      </dgm:t>
    </dgm:pt>
    <dgm:pt modelId="{40C7DC21-FB4D-4612-8F27-AC41BD2899B6}" type="pres">
      <dgm:prSet presAssocID="{2BDA0867-689C-4CF3-A4CB-7E7CAE656659}" presName="parentText" presStyleLbl="node1" presStyleIdx="0" presStyleCnt="2" custScaleY="47155" custLinFactNeighborX="14843" custLinFactNeighborY="-26200">
        <dgm:presLayoutVars>
          <dgm:chMax val="0"/>
          <dgm:bulletEnabled val="1"/>
        </dgm:presLayoutVars>
      </dgm:prSet>
      <dgm:spPr/>
      <dgm:t>
        <a:bodyPr/>
        <a:lstStyle/>
        <a:p>
          <a:endParaRPr lang="ru-RU"/>
        </a:p>
      </dgm:t>
    </dgm:pt>
    <dgm:pt modelId="{203DF33D-52A8-4A5C-A042-1D960DBC9F39}" type="pres">
      <dgm:prSet presAssocID="{2BDA0867-689C-4CF3-A4CB-7E7CAE656659}" presName="childText" presStyleLbl="revTx" presStyleIdx="0" presStyleCnt="2">
        <dgm:presLayoutVars>
          <dgm:bulletEnabled val="1"/>
        </dgm:presLayoutVars>
      </dgm:prSet>
      <dgm:spPr/>
      <dgm:t>
        <a:bodyPr/>
        <a:lstStyle/>
        <a:p>
          <a:endParaRPr lang="ru-RU"/>
        </a:p>
      </dgm:t>
    </dgm:pt>
    <dgm:pt modelId="{E75AB3CF-34E7-44F7-A1D2-20315B1A3562}" type="pres">
      <dgm:prSet presAssocID="{E4EFF471-1DCA-450B-A89A-A486473304C7}" presName="parentText" presStyleLbl="node1" presStyleIdx="1" presStyleCnt="2" custScaleY="48341" custLinFactNeighborY="-32512">
        <dgm:presLayoutVars>
          <dgm:chMax val="0"/>
          <dgm:bulletEnabled val="1"/>
        </dgm:presLayoutVars>
      </dgm:prSet>
      <dgm:spPr/>
      <dgm:t>
        <a:bodyPr/>
        <a:lstStyle/>
        <a:p>
          <a:endParaRPr lang="ru-RU"/>
        </a:p>
      </dgm:t>
    </dgm:pt>
    <dgm:pt modelId="{4720F795-360A-4056-B04C-86911F1E6DE1}" type="pres">
      <dgm:prSet presAssocID="{E4EFF471-1DCA-450B-A89A-A486473304C7}" presName="childText" presStyleLbl="revTx" presStyleIdx="1" presStyleCnt="2" custLinFactNeighborY="-779">
        <dgm:presLayoutVars>
          <dgm:bulletEnabled val="1"/>
        </dgm:presLayoutVars>
      </dgm:prSet>
      <dgm:spPr/>
      <dgm:t>
        <a:bodyPr/>
        <a:lstStyle/>
        <a:p>
          <a:endParaRPr lang="ru-RU"/>
        </a:p>
      </dgm:t>
    </dgm:pt>
  </dgm:ptLst>
  <dgm:cxnLst>
    <dgm:cxn modelId="{93A305BA-9829-4AE0-BC67-2A8752339D51}" type="presOf" srcId="{D0C37CF9-361C-47F2-92EB-6F5BF5E66707}" destId="{4720F795-360A-4056-B04C-86911F1E6DE1}" srcOrd="0" destOrd="1" presId="urn:microsoft.com/office/officeart/2005/8/layout/vList2"/>
    <dgm:cxn modelId="{BAE01BDF-9AAB-4A91-8FDB-C07ECCC1A237}" srcId="{2BDA0867-689C-4CF3-A4CB-7E7CAE656659}" destId="{E266F9C6-7297-4556-A1D5-11C908DA6457}" srcOrd="0" destOrd="0" parTransId="{6BD9AECB-6EEE-4E19-80EC-C3EE23CA7579}" sibTransId="{8359647F-DF62-4B31-B3F2-18E29B7FD553}"/>
    <dgm:cxn modelId="{E12E7FC5-F653-418C-BFE1-8EDD2A392484}" srcId="{6F7FA3F9-F851-45DF-B174-7D1178234617}" destId="{2BDA0867-689C-4CF3-A4CB-7E7CAE656659}" srcOrd="0" destOrd="0" parTransId="{0E3F825E-696A-4B82-8EA2-84A727BB5E0E}" sibTransId="{A340CCD3-06DB-453A-8BBC-0A23B83B8AAE}"/>
    <dgm:cxn modelId="{551F554C-BA51-4B9E-94F9-1571E2EF0EFE}" srcId="{E4EFF471-1DCA-450B-A89A-A486473304C7}" destId="{23D777EC-95FE-4E20-8CE1-E069B57158AE}" srcOrd="0" destOrd="0" parTransId="{2368EA93-881C-4B59-B3F0-2621D200797E}" sibTransId="{27473A95-F34C-4306-975E-F094B1CD9444}"/>
    <dgm:cxn modelId="{184063A6-340A-441F-B279-FE6C5F5C420F}" type="presOf" srcId="{2BDA0867-689C-4CF3-A4CB-7E7CAE656659}" destId="{40C7DC21-FB4D-4612-8F27-AC41BD2899B6}" srcOrd="0" destOrd="0" presId="urn:microsoft.com/office/officeart/2005/8/layout/vList2"/>
    <dgm:cxn modelId="{2ACF1C22-8F37-42EA-BF46-7EC5240F0930}" srcId="{E4EFF471-1DCA-450B-A89A-A486473304C7}" destId="{D0C37CF9-361C-47F2-92EB-6F5BF5E66707}" srcOrd="1" destOrd="0" parTransId="{B6370D88-68CE-4B4A-A1C8-883215C8C5B7}" sibTransId="{AD14B7D1-C5A6-4D30-AE0C-FDA3B7BC0475}"/>
    <dgm:cxn modelId="{C37817F5-DA18-4DBB-BEEB-3DD51F9B718E}" type="presOf" srcId="{6F7FA3F9-F851-45DF-B174-7D1178234617}" destId="{DD0E0B9B-5901-4377-8E7F-55F44908BB8C}" srcOrd="0" destOrd="0" presId="urn:microsoft.com/office/officeart/2005/8/layout/vList2"/>
    <dgm:cxn modelId="{FC707B6F-D4AF-4AD5-A8E4-36D79A67DE69}" type="presOf" srcId="{E4EFF471-1DCA-450B-A89A-A486473304C7}" destId="{E75AB3CF-34E7-44F7-A1D2-20315B1A3562}" srcOrd="0" destOrd="0" presId="urn:microsoft.com/office/officeart/2005/8/layout/vList2"/>
    <dgm:cxn modelId="{9C03ABB6-808C-4C11-95D3-B7BBF27266A8}" type="presOf" srcId="{E266F9C6-7297-4556-A1D5-11C908DA6457}" destId="{203DF33D-52A8-4A5C-A042-1D960DBC9F39}" srcOrd="0" destOrd="0" presId="urn:microsoft.com/office/officeart/2005/8/layout/vList2"/>
    <dgm:cxn modelId="{44C4F37F-9567-46D1-A75D-594F080AC06A}" srcId="{6F7FA3F9-F851-45DF-B174-7D1178234617}" destId="{E4EFF471-1DCA-450B-A89A-A486473304C7}" srcOrd="1" destOrd="0" parTransId="{60FD16A4-BB6C-4970-9081-8F659E47582B}" sibTransId="{D5C992A7-AE27-4763-8178-394EB13F201E}"/>
    <dgm:cxn modelId="{DAC198F3-CD51-45D2-B6C3-AEBE716B54D2}" type="presOf" srcId="{23D777EC-95FE-4E20-8CE1-E069B57158AE}" destId="{4720F795-360A-4056-B04C-86911F1E6DE1}" srcOrd="0" destOrd="0" presId="urn:microsoft.com/office/officeart/2005/8/layout/vList2"/>
    <dgm:cxn modelId="{C0A7B392-3A10-4F63-A2DB-8F5ADF0FC074}" type="presParOf" srcId="{DD0E0B9B-5901-4377-8E7F-55F44908BB8C}" destId="{40C7DC21-FB4D-4612-8F27-AC41BD2899B6}" srcOrd="0" destOrd="0" presId="urn:microsoft.com/office/officeart/2005/8/layout/vList2"/>
    <dgm:cxn modelId="{53C4B2E1-0EAB-467E-8C17-0A35230984F6}" type="presParOf" srcId="{DD0E0B9B-5901-4377-8E7F-55F44908BB8C}" destId="{203DF33D-52A8-4A5C-A042-1D960DBC9F39}" srcOrd="1" destOrd="0" presId="urn:microsoft.com/office/officeart/2005/8/layout/vList2"/>
    <dgm:cxn modelId="{274CF49F-69CD-432D-8FDE-667FE6CDFD11}" type="presParOf" srcId="{DD0E0B9B-5901-4377-8E7F-55F44908BB8C}" destId="{E75AB3CF-34E7-44F7-A1D2-20315B1A3562}" srcOrd="2" destOrd="0" presId="urn:microsoft.com/office/officeart/2005/8/layout/vList2"/>
    <dgm:cxn modelId="{08AFA3EF-A3C8-4FEC-8E43-D0C0421D2AA0}" type="presParOf" srcId="{DD0E0B9B-5901-4377-8E7F-55F44908BB8C}" destId="{4720F795-360A-4056-B04C-86911F1E6DE1}" srcOrd="3"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CAA1FC77-2C86-47BE-985C-CDF4A5E194E5}" type="doc">
      <dgm:prSet loTypeId="urn:microsoft.com/office/officeart/2005/8/layout/pyramid2" loCatId="list" qsTypeId="urn:microsoft.com/office/officeart/2005/8/quickstyle/simple1" qsCatId="simple" csTypeId="urn:microsoft.com/office/officeart/2005/8/colors/accent2_5" csCatId="accent2" phldr="1"/>
      <dgm:spPr/>
      <dgm:t>
        <a:bodyPr/>
        <a:lstStyle/>
        <a:p>
          <a:endParaRPr lang="ru-RU"/>
        </a:p>
      </dgm:t>
    </dgm:pt>
    <dgm:pt modelId="{31B1ED91-BA02-4C25-82AE-04447A530096}">
      <dgm:prSet phldrT="[Текст]" custT="1"/>
      <dgm:spPr/>
      <dgm:t>
        <a:bodyPr/>
        <a:lstStyle/>
        <a:p>
          <a:pPr algn="just"/>
          <a:r>
            <a:rPr lang="ru-RU" sz="1600" dirty="0" smtClean="0"/>
            <a:t>Обеспечение информационного поля для учащихся, учителей, родителей</a:t>
          </a:r>
          <a:endParaRPr lang="ru-RU" sz="1600" dirty="0"/>
        </a:p>
      </dgm:t>
    </dgm:pt>
    <dgm:pt modelId="{88E22BCC-5C44-4682-ADE3-9986A1283AA3}" type="parTrans" cxnId="{1876D07F-6DED-42BB-BAF9-759850D0C223}">
      <dgm:prSet/>
      <dgm:spPr/>
      <dgm:t>
        <a:bodyPr/>
        <a:lstStyle/>
        <a:p>
          <a:endParaRPr lang="ru-RU"/>
        </a:p>
      </dgm:t>
    </dgm:pt>
    <dgm:pt modelId="{65973D67-2644-496A-B399-E388F2E0A31D}" type="sibTrans" cxnId="{1876D07F-6DED-42BB-BAF9-759850D0C223}">
      <dgm:prSet/>
      <dgm:spPr/>
      <dgm:t>
        <a:bodyPr/>
        <a:lstStyle/>
        <a:p>
          <a:endParaRPr lang="ru-RU"/>
        </a:p>
      </dgm:t>
    </dgm:pt>
    <dgm:pt modelId="{013B6241-ECB9-4CE1-9002-B3C754C0FA5E}">
      <dgm:prSet phldrT="[Текст]" custT="1"/>
      <dgm:spPr/>
      <dgm:t>
        <a:bodyPr/>
        <a:lstStyle/>
        <a:p>
          <a:pPr algn="just"/>
          <a:r>
            <a:rPr lang="ru-RU" sz="1600" dirty="0" smtClean="0"/>
            <a:t>Профилактика алкоголизма, наркомании, табакокурения несовершеннолетних</a:t>
          </a:r>
          <a:endParaRPr lang="ru-RU" sz="1600" dirty="0"/>
        </a:p>
      </dgm:t>
    </dgm:pt>
    <dgm:pt modelId="{782CBBDB-D846-46CC-BA65-94CA4976E57B}" type="parTrans" cxnId="{14623AD7-B7F8-4928-9CE5-472342B86AE4}">
      <dgm:prSet/>
      <dgm:spPr/>
      <dgm:t>
        <a:bodyPr/>
        <a:lstStyle/>
        <a:p>
          <a:endParaRPr lang="ru-RU"/>
        </a:p>
      </dgm:t>
    </dgm:pt>
    <dgm:pt modelId="{8400CF3B-F6B9-4744-87E3-5CE3DC48BDBA}" type="sibTrans" cxnId="{14623AD7-B7F8-4928-9CE5-472342B86AE4}">
      <dgm:prSet/>
      <dgm:spPr/>
      <dgm:t>
        <a:bodyPr/>
        <a:lstStyle/>
        <a:p>
          <a:endParaRPr lang="ru-RU"/>
        </a:p>
      </dgm:t>
    </dgm:pt>
    <dgm:pt modelId="{24825A34-37AE-43FD-BA9A-BCF84B574B58}">
      <dgm:prSet custT="1"/>
      <dgm:spPr/>
      <dgm:t>
        <a:bodyPr/>
        <a:lstStyle/>
        <a:p>
          <a:pPr algn="just"/>
          <a:r>
            <a:rPr lang="ru-RU" sz="1600" dirty="0" smtClean="0"/>
            <a:t>Создание комфортных условий для развития личности обучающихся всех социальных групп в условиях информационного учебно-воспитательного процесса, для формирования высоконравственных приоритетов в жизни учащихся и их родителей</a:t>
          </a:r>
          <a:endParaRPr lang="ru-RU" sz="1600" dirty="0"/>
        </a:p>
      </dgm:t>
    </dgm:pt>
    <dgm:pt modelId="{A509EBC4-F087-400C-98E1-4B0A69B63783}" type="parTrans" cxnId="{554A2630-BDD0-4D85-ABA5-2E04F093D826}">
      <dgm:prSet/>
      <dgm:spPr/>
      <dgm:t>
        <a:bodyPr/>
        <a:lstStyle/>
        <a:p>
          <a:endParaRPr lang="ru-RU"/>
        </a:p>
      </dgm:t>
    </dgm:pt>
    <dgm:pt modelId="{B57BE3D4-2567-454C-B14A-78AD73B79B70}" type="sibTrans" cxnId="{554A2630-BDD0-4D85-ABA5-2E04F093D826}">
      <dgm:prSet/>
      <dgm:spPr/>
      <dgm:t>
        <a:bodyPr/>
        <a:lstStyle/>
        <a:p>
          <a:endParaRPr lang="ru-RU"/>
        </a:p>
      </dgm:t>
    </dgm:pt>
    <dgm:pt modelId="{6FC936F6-0DEE-4D63-975A-1022C0C97AFD}">
      <dgm:prSet/>
      <dgm:spPr/>
      <dgm:t>
        <a:bodyPr/>
        <a:lstStyle/>
        <a:p>
          <a:pPr algn="just"/>
          <a:r>
            <a:rPr lang="ru-RU" dirty="0" smtClean="0"/>
            <a:t>Психолого-педагогический патронаж детей из семей группы риска</a:t>
          </a:r>
          <a:endParaRPr lang="ru-RU" dirty="0"/>
        </a:p>
      </dgm:t>
    </dgm:pt>
    <dgm:pt modelId="{CB27D7E9-D544-4863-9B18-FC8416DD0FA7}" type="parTrans" cxnId="{DF39ADE4-34BF-462B-A195-DC501338A621}">
      <dgm:prSet/>
      <dgm:spPr/>
      <dgm:t>
        <a:bodyPr/>
        <a:lstStyle/>
        <a:p>
          <a:endParaRPr lang="ru-RU"/>
        </a:p>
      </dgm:t>
    </dgm:pt>
    <dgm:pt modelId="{64AEAEE3-73F0-4DD6-B259-A4EF83DE4C1F}" type="sibTrans" cxnId="{DF39ADE4-34BF-462B-A195-DC501338A621}">
      <dgm:prSet/>
      <dgm:spPr/>
      <dgm:t>
        <a:bodyPr/>
        <a:lstStyle/>
        <a:p>
          <a:endParaRPr lang="ru-RU"/>
        </a:p>
      </dgm:t>
    </dgm:pt>
    <dgm:pt modelId="{EA960A28-008A-4F71-AB97-2661B2AD5EF8}">
      <dgm:prSet/>
      <dgm:spPr/>
      <dgm:t>
        <a:bodyPr/>
        <a:lstStyle/>
        <a:p>
          <a:pPr algn="just"/>
          <a:r>
            <a:rPr lang="ru-RU" dirty="0" smtClean="0"/>
            <a:t>Решение проблем, возникающих в ходе учебно-воспитательного процесса</a:t>
          </a:r>
          <a:endParaRPr lang="ru-RU" dirty="0"/>
        </a:p>
      </dgm:t>
    </dgm:pt>
    <dgm:pt modelId="{DDAAAFA7-0D40-4C3B-A123-6A2F3FE254DD}" type="parTrans" cxnId="{58ACC2AC-2A0A-4DC3-8F0C-3BC72529909A}">
      <dgm:prSet/>
      <dgm:spPr/>
      <dgm:t>
        <a:bodyPr/>
        <a:lstStyle/>
        <a:p>
          <a:endParaRPr lang="ru-RU"/>
        </a:p>
      </dgm:t>
    </dgm:pt>
    <dgm:pt modelId="{004F06E8-74D4-4102-952A-3FB1ACF6A671}" type="sibTrans" cxnId="{58ACC2AC-2A0A-4DC3-8F0C-3BC72529909A}">
      <dgm:prSet/>
      <dgm:spPr/>
      <dgm:t>
        <a:bodyPr/>
        <a:lstStyle/>
        <a:p>
          <a:endParaRPr lang="ru-RU"/>
        </a:p>
      </dgm:t>
    </dgm:pt>
    <dgm:pt modelId="{4C3F91A1-69FA-4B5D-802F-7D418C33FF3C}" type="pres">
      <dgm:prSet presAssocID="{CAA1FC77-2C86-47BE-985C-CDF4A5E194E5}" presName="compositeShape" presStyleCnt="0">
        <dgm:presLayoutVars>
          <dgm:dir/>
          <dgm:resizeHandles/>
        </dgm:presLayoutVars>
      </dgm:prSet>
      <dgm:spPr/>
      <dgm:t>
        <a:bodyPr/>
        <a:lstStyle/>
        <a:p>
          <a:endParaRPr lang="ru-RU"/>
        </a:p>
      </dgm:t>
    </dgm:pt>
    <dgm:pt modelId="{49462C1E-3967-465D-9BD3-F7C5B000B49C}" type="pres">
      <dgm:prSet presAssocID="{CAA1FC77-2C86-47BE-985C-CDF4A5E194E5}" presName="pyramid" presStyleLbl="node1" presStyleIdx="0" presStyleCnt="1" custLinFactNeighborX="1074" custLinFactNeighborY="0"/>
      <dgm:spPr/>
    </dgm:pt>
    <dgm:pt modelId="{683522B8-DD13-4102-8C5E-032E8BAEEBA3}" type="pres">
      <dgm:prSet presAssocID="{CAA1FC77-2C86-47BE-985C-CDF4A5E194E5}" presName="theList" presStyleCnt="0"/>
      <dgm:spPr/>
    </dgm:pt>
    <dgm:pt modelId="{DCC2BF4C-F8AB-4B6D-8245-7783D8F064EC}" type="pres">
      <dgm:prSet presAssocID="{31B1ED91-BA02-4C25-82AE-04447A530096}" presName="aNode" presStyleLbl="fgAcc1" presStyleIdx="0" presStyleCnt="5" custScaleX="189858" custLinFactY="-36905" custLinFactNeighborX="14232" custLinFactNeighborY="-100000">
        <dgm:presLayoutVars>
          <dgm:bulletEnabled val="1"/>
        </dgm:presLayoutVars>
      </dgm:prSet>
      <dgm:spPr/>
      <dgm:t>
        <a:bodyPr/>
        <a:lstStyle/>
        <a:p>
          <a:endParaRPr lang="ru-RU"/>
        </a:p>
      </dgm:t>
    </dgm:pt>
    <dgm:pt modelId="{44CC2CC8-4782-4820-AD53-C78A8F350659}" type="pres">
      <dgm:prSet presAssocID="{31B1ED91-BA02-4C25-82AE-04447A530096}" presName="aSpace" presStyleCnt="0"/>
      <dgm:spPr/>
    </dgm:pt>
    <dgm:pt modelId="{5F28D2B8-40D8-446C-BDE3-D8DE19450E24}" type="pres">
      <dgm:prSet presAssocID="{013B6241-ECB9-4CE1-9002-B3C754C0FA5E}" presName="aNode" presStyleLbl="fgAcc1" presStyleIdx="1" presStyleCnt="5" custScaleX="153583" custLinFactY="-22420" custLinFactNeighborX="21118" custLinFactNeighborY="-100000">
        <dgm:presLayoutVars>
          <dgm:bulletEnabled val="1"/>
        </dgm:presLayoutVars>
      </dgm:prSet>
      <dgm:spPr/>
      <dgm:t>
        <a:bodyPr/>
        <a:lstStyle/>
        <a:p>
          <a:endParaRPr lang="ru-RU"/>
        </a:p>
      </dgm:t>
    </dgm:pt>
    <dgm:pt modelId="{CF98CDB6-8A9E-45FE-AE9D-A9B8FA651000}" type="pres">
      <dgm:prSet presAssocID="{013B6241-ECB9-4CE1-9002-B3C754C0FA5E}" presName="aSpace" presStyleCnt="0"/>
      <dgm:spPr/>
    </dgm:pt>
    <dgm:pt modelId="{3F27ED85-8838-4E25-B93F-E519512E4B75}" type="pres">
      <dgm:prSet presAssocID="{24825A34-37AE-43FD-BA9A-BCF84B574B58}" presName="aNode" presStyleLbl="fgAcc1" presStyleIdx="2" presStyleCnt="5" custScaleX="191815" custScaleY="146173" custLinFactNeighborX="13254" custLinFactNeighborY="-90922">
        <dgm:presLayoutVars>
          <dgm:bulletEnabled val="1"/>
        </dgm:presLayoutVars>
      </dgm:prSet>
      <dgm:spPr/>
      <dgm:t>
        <a:bodyPr/>
        <a:lstStyle/>
        <a:p>
          <a:endParaRPr lang="ru-RU"/>
        </a:p>
      </dgm:t>
    </dgm:pt>
    <dgm:pt modelId="{79B7E0E3-D967-470F-8355-83D7B37FCEB0}" type="pres">
      <dgm:prSet presAssocID="{24825A34-37AE-43FD-BA9A-BCF84B574B58}" presName="aSpace" presStyleCnt="0"/>
      <dgm:spPr/>
    </dgm:pt>
    <dgm:pt modelId="{CD8F775A-8263-41B5-96FA-1C728B823636}" type="pres">
      <dgm:prSet presAssocID="{EA960A28-008A-4F71-AB97-2661B2AD5EF8}" presName="aNode" presStyleLbl="fgAcc1" presStyleIdx="3" presStyleCnt="5" custScaleX="190413" custLinFactNeighborX="8397" custLinFactNeighborY="90948">
        <dgm:presLayoutVars>
          <dgm:bulletEnabled val="1"/>
        </dgm:presLayoutVars>
      </dgm:prSet>
      <dgm:spPr/>
      <dgm:t>
        <a:bodyPr/>
        <a:lstStyle/>
        <a:p>
          <a:endParaRPr lang="ru-RU"/>
        </a:p>
      </dgm:t>
    </dgm:pt>
    <dgm:pt modelId="{3BC89A05-D1D7-48A8-921F-7B229E8F3CAB}" type="pres">
      <dgm:prSet presAssocID="{EA960A28-008A-4F71-AB97-2661B2AD5EF8}" presName="aSpace" presStyleCnt="0"/>
      <dgm:spPr/>
    </dgm:pt>
    <dgm:pt modelId="{53CF3F0A-F7EF-413C-88BE-B7A124C26F0C}" type="pres">
      <dgm:prSet presAssocID="{6FC936F6-0DEE-4D63-975A-1022C0C97AFD}" presName="aNode" presStyleLbl="fgAcc1" presStyleIdx="4" presStyleCnt="5" custScaleX="221628" custLinFactY="22423" custLinFactNeighborX="-1653" custLinFactNeighborY="100000">
        <dgm:presLayoutVars>
          <dgm:bulletEnabled val="1"/>
        </dgm:presLayoutVars>
      </dgm:prSet>
      <dgm:spPr/>
      <dgm:t>
        <a:bodyPr/>
        <a:lstStyle/>
        <a:p>
          <a:endParaRPr lang="ru-RU"/>
        </a:p>
      </dgm:t>
    </dgm:pt>
    <dgm:pt modelId="{A429559D-9C67-45E8-8E4F-F32487328383}" type="pres">
      <dgm:prSet presAssocID="{6FC936F6-0DEE-4D63-975A-1022C0C97AFD}" presName="aSpace" presStyleCnt="0"/>
      <dgm:spPr/>
    </dgm:pt>
  </dgm:ptLst>
  <dgm:cxnLst>
    <dgm:cxn modelId="{1876D07F-6DED-42BB-BAF9-759850D0C223}" srcId="{CAA1FC77-2C86-47BE-985C-CDF4A5E194E5}" destId="{31B1ED91-BA02-4C25-82AE-04447A530096}" srcOrd="0" destOrd="0" parTransId="{88E22BCC-5C44-4682-ADE3-9986A1283AA3}" sibTransId="{65973D67-2644-496A-B399-E388F2E0A31D}"/>
    <dgm:cxn modelId="{5686F1A6-A823-4CA7-B982-E03DCAF95847}" type="presOf" srcId="{013B6241-ECB9-4CE1-9002-B3C754C0FA5E}" destId="{5F28D2B8-40D8-446C-BDE3-D8DE19450E24}" srcOrd="0" destOrd="0" presId="urn:microsoft.com/office/officeart/2005/8/layout/pyramid2"/>
    <dgm:cxn modelId="{787E2968-144A-47A4-AD32-554A2323D4C3}" type="presOf" srcId="{24825A34-37AE-43FD-BA9A-BCF84B574B58}" destId="{3F27ED85-8838-4E25-B93F-E519512E4B75}" srcOrd="0" destOrd="0" presId="urn:microsoft.com/office/officeart/2005/8/layout/pyramid2"/>
    <dgm:cxn modelId="{799406C2-17A4-4025-B90E-92EE30CA9F4F}" type="presOf" srcId="{31B1ED91-BA02-4C25-82AE-04447A530096}" destId="{DCC2BF4C-F8AB-4B6D-8245-7783D8F064EC}" srcOrd="0" destOrd="0" presId="urn:microsoft.com/office/officeart/2005/8/layout/pyramid2"/>
    <dgm:cxn modelId="{3449FAE5-34BB-4A30-B71B-0E17DF94E204}" type="presOf" srcId="{6FC936F6-0DEE-4D63-975A-1022C0C97AFD}" destId="{53CF3F0A-F7EF-413C-88BE-B7A124C26F0C}" srcOrd="0" destOrd="0" presId="urn:microsoft.com/office/officeart/2005/8/layout/pyramid2"/>
    <dgm:cxn modelId="{58ACC2AC-2A0A-4DC3-8F0C-3BC72529909A}" srcId="{CAA1FC77-2C86-47BE-985C-CDF4A5E194E5}" destId="{EA960A28-008A-4F71-AB97-2661B2AD5EF8}" srcOrd="3" destOrd="0" parTransId="{DDAAAFA7-0D40-4C3B-A123-6A2F3FE254DD}" sibTransId="{004F06E8-74D4-4102-952A-3FB1ACF6A671}"/>
    <dgm:cxn modelId="{DF39ADE4-34BF-462B-A195-DC501338A621}" srcId="{CAA1FC77-2C86-47BE-985C-CDF4A5E194E5}" destId="{6FC936F6-0DEE-4D63-975A-1022C0C97AFD}" srcOrd="4" destOrd="0" parTransId="{CB27D7E9-D544-4863-9B18-FC8416DD0FA7}" sibTransId="{64AEAEE3-73F0-4DD6-B259-A4EF83DE4C1F}"/>
    <dgm:cxn modelId="{14623AD7-B7F8-4928-9CE5-472342B86AE4}" srcId="{CAA1FC77-2C86-47BE-985C-CDF4A5E194E5}" destId="{013B6241-ECB9-4CE1-9002-B3C754C0FA5E}" srcOrd="1" destOrd="0" parTransId="{782CBBDB-D846-46CC-BA65-94CA4976E57B}" sibTransId="{8400CF3B-F6B9-4744-87E3-5CE3DC48BDBA}"/>
    <dgm:cxn modelId="{554A2630-BDD0-4D85-ABA5-2E04F093D826}" srcId="{CAA1FC77-2C86-47BE-985C-CDF4A5E194E5}" destId="{24825A34-37AE-43FD-BA9A-BCF84B574B58}" srcOrd="2" destOrd="0" parTransId="{A509EBC4-F087-400C-98E1-4B0A69B63783}" sibTransId="{B57BE3D4-2567-454C-B14A-78AD73B79B70}"/>
    <dgm:cxn modelId="{EAFF6759-459F-4190-BF86-F9CDE9EA2EC8}" type="presOf" srcId="{EA960A28-008A-4F71-AB97-2661B2AD5EF8}" destId="{CD8F775A-8263-41B5-96FA-1C728B823636}" srcOrd="0" destOrd="0" presId="urn:microsoft.com/office/officeart/2005/8/layout/pyramid2"/>
    <dgm:cxn modelId="{D77DB518-7A52-45A3-92B2-E4D3E6D9108C}" type="presOf" srcId="{CAA1FC77-2C86-47BE-985C-CDF4A5E194E5}" destId="{4C3F91A1-69FA-4B5D-802F-7D418C33FF3C}" srcOrd="0" destOrd="0" presId="urn:microsoft.com/office/officeart/2005/8/layout/pyramid2"/>
    <dgm:cxn modelId="{3C2C120A-8F37-4C73-9C67-D4F674DF5C35}" type="presParOf" srcId="{4C3F91A1-69FA-4B5D-802F-7D418C33FF3C}" destId="{49462C1E-3967-465D-9BD3-F7C5B000B49C}" srcOrd="0" destOrd="0" presId="urn:microsoft.com/office/officeart/2005/8/layout/pyramid2"/>
    <dgm:cxn modelId="{77EC61CC-C001-44A6-AB0B-6CDB923E4B75}" type="presParOf" srcId="{4C3F91A1-69FA-4B5D-802F-7D418C33FF3C}" destId="{683522B8-DD13-4102-8C5E-032E8BAEEBA3}" srcOrd="1" destOrd="0" presId="urn:microsoft.com/office/officeart/2005/8/layout/pyramid2"/>
    <dgm:cxn modelId="{E874BC67-6308-4BE9-87EC-AE3E12B4E117}" type="presParOf" srcId="{683522B8-DD13-4102-8C5E-032E8BAEEBA3}" destId="{DCC2BF4C-F8AB-4B6D-8245-7783D8F064EC}" srcOrd="0" destOrd="0" presId="urn:microsoft.com/office/officeart/2005/8/layout/pyramid2"/>
    <dgm:cxn modelId="{7C18B7A9-8C62-4C12-BF67-86FA7A72645E}" type="presParOf" srcId="{683522B8-DD13-4102-8C5E-032E8BAEEBA3}" destId="{44CC2CC8-4782-4820-AD53-C78A8F350659}" srcOrd="1" destOrd="0" presId="urn:microsoft.com/office/officeart/2005/8/layout/pyramid2"/>
    <dgm:cxn modelId="{AC1C0FAB-5CA3-4EE3-9104-9D8269858636}" type="presParOf" srcId="{683522B8-DD13-4102-8C5E-032E8BAEEBA3}" destId="{5F28D2B8-40D8-446C-BDE3-D8DE19450E24}" srcOrd="2" destOrd="0" presId="urn:microsoft.com/office/officeart/2005/8/layout/pyramid2"/>
    <dgm:cxn modelId="{6E3D6F25-A075-4654-BCA4-0FE60BBDA150}" type="presParOf" srcId="{683522B8-DD13-4102-8C5E-032E8BAEEBA3}" destId="{CF98CDB6-8A9E-45FE-AE9D-A9B8FA651000}" srcOrd="3" destOrd="0" presId="urn:microsoft.com/office/officeart/2005/8/layout/pyramid2"/>
    <dgm:cxn modelId="{9BCD0DE0-E39E-41D7-A757-278E9E6AD025}" type="presParOf" srcId="{683522B8-DD13-4102-8C5E-032E8BAEEBA3}" destId="{3F27ED85-8838-4E25-B93F-E519512E4B75}" srcOrd="4" destOrd="0" presId="urn:microsoft.com/office/officeart/2005/8/layout/pyramid2"/>
    <dgm:cxn modelId="{B23DC0F8-307C-4B99-8F0D-1F1AE44B271B}" type="presParOf" srcId="{683522B8-DD13-4102-8C5E-032E8BAEEBA3}" destId="{79B7E0E3-D967-470F-8355-83D7B37FCEB0}" srcOrd="5" destOrd="0" presId="urn:microsoft.com/office/officeart/2005/8/layout/pyramid2"/>
    <dgm:cxn modelId="{5390AC5F-6E39-42B9-B5FC-009D9AE6928A}" type="presParOf" srcId="{683522B8-DD13-4102-8C5E-032E8BAEEBA3}" destId="{CD8F775A-8263-41B5-96FA-1C728B823636}" srcOrd="6" destOrd="0" presId="urn:microsoft.com/office/officeart/2005/8/layout/pyramid2"/>
    <dgm:cxn modelId="{38E18D2F-45A3-419B-A516-84B60A3EF7F9}" type="presParOf" srcId="{683522B8-DD13-4102-8C5E-032E8BAEEBA3}" destId="{3BC89A05-D1D7-48A8-921F-7B229E8F3CAB}" srcOrd="7" destOrd="0" presId="urn:microsoft.com/office/officeart/2005/8/layout/pyramid2"/>
    <dgm:cxn modelId="{1EE62CD5-9E29-4CB7-8CF8-877FE301B8AE}" type="presParOf" srcId="{683522B8-DD13-4102-8C5E-032E8BAEEBA3}" destId="{53CF3F0A-F7EF-413C-88BE-B7A124C26F0C}" srcOrd="8" destOrd="0" presId="urn:microsoft.com/office/officeart/2005/8/layout/pyramid2"/>
    <dgm:cxn modelId="{EA8C66E2-8953-46FD-BF20-CB3229E14DAB}" type="presParOf" srcId="{683522B8-DD13-4102-8C5E-032E8BAEEBA3}" destId="{A429559D-9C67-45E8-8E4F-F32487328383}" srcOrd="9" destOrd="0" presId="urn:microsoft.com/office/officeart/2005/8/layout/pyramid2"/>
  </dgm:cxnLst>
  <dgm:bg/>
  <dgm:whole/>
</dgm:dataModel>
</file>

<file path=ppt/diagrams/data7.xml><?xml version="1.0" encoding="utf-8"?>
<dgm:dataModel xmlns:dgm="http://schemas.openxmlformats.org/drawingml/2006/diagram" xmlns:a="http://schemas.openxmlformats.org/drawingml/2006/main">
  <dgm:ptLst>
    <dgm:pt modelId="{5B9D5915-D890-4C37-977B-677E06B91491}" type="doc">
      <dgm:prSet loTypeId="urn:microsoft.com/office/officeart/2005/8/layout/chevron2" loCatId="list" qsTypeId="urn:microsoft.com/office/officeart/2005/8/quickstyle/simple1" qsCatId="simple" csTypeId="urn:microsoft.com/office/officeart/2005/8/colors/accent2_3" csCatId="accent2" phldr="1"/>
      <dgm:spPr/>
      <dgm:t>
        <a:bodyPr/>
        <a:lstStyle/>
        <a:p>
          <a:endParaRPr lang="ru-RU"/>
        </a:p>
      </dgm:t>
    </dgm:pt>
    <dgm:pt modelId="{33536323-7E74-4B3F-BD50-23984DDB046C}">
      <dgm:prSet phldrT="[Текст]"/>
      <dgm:spPr/>
      <dgm:t>
        <a:bodyPr/>
        <a:lstStyle/>
        <a:p>
          <a:r>
            <a:rPr lang="ru-RU" dirty="0" smtClean="0">
              <a:solidFill>
                <a:schemeClr val="tx1"/>
              </a:solidFill>
            </a:rPr>
            <a:t>1</a:t>
          </a:r>
          <a:endParaRPr lang="ru-RU" dirty="0">
            <a:solidFill>
              <a:schemeClr val="tx1"/>
            </a:solidFill>
          </a:endParaRPr>
        </a:p>
      </dgm:t>
    </dgm:pt>
    <dgm:pt modelId="{A708B8D7-F73D-47FB-BC49-7B0F4EBD529C}" type="parTrans" cxnId="{233CEDC2-6957-4DF4-9071-40B740276F3A}">
      <dgm:prSet/>
      <dgm:spPr/>
      <dgm:t>
        <a:bodyPr/>
        <a:lstStyle/>
        <a:p>
          <a:endParaRPr lang="ru-RU"/>
        </a:p>
      </dgm:t>
    </dgm:pt>
    <dgm:pt modelId="{2015E520-D27F-4C50-8B69-8B99CE496D2C}" type="sibTrans" cxnId="{233CEDC2-6957-4DF4-9071-40B740276F3A}">
      <dgm:prSet/>
      <dgm:spPr/>
      <dgm:t>
        <a:bodyPr/>
        <a:lstStyle/>
        <a:p>
          <a:endParaRPr lang="ru-RU"/>
        </a:p>
      </dgm:t>
    </dgm:pt>
    <dgm:pt modelId="{E3D144E8-C912-470C-8FE4-3BD192CFCCDE}">
      <dgm:prSet phldrT="[Текст]"/>
      <dgm:spPr/>
      <dgm:t>
        <a:bodyPr/>
        <a:lstStyle/>
        <a:p>
          <a:pPr algn="just"/>
          <a:r>
            <a:rPr lang="ru-RU" dirty="0" smtClean="0"/>
            <a:t>Формирование     единого     профилактического     пространства в образовательной среде путем объединения усилий всех участников профилактического процесса</a:t>
          </a:r>
          <a:endParaRPr lang="ru-RU" dirty="0"/>
        </a:p>
      </dgm:t>
    </dgm:pt>
    <dgm:pt modelId="{7F0D600F-F774-47A5-ADB4-2E3D12C6811B}" type="parTrans" cxnId="{9582158C-33E3-4B4F-BCFD-692C4B22D02A}">
      <dgm:prSet/>
      <dgm:spPr/>
      <dgm:t>
        <a:bodyPr/>
        <a:lstStyle/>
        <a:p>
          <a:endParaRPr lang="ru-RU"/>
        </a:p>
      </dgm:t>
    </dgm:pt>
    <dgm:pt modelId="{CFDC857D-982B-4064-B3BE-89D920F401E1}" type="sibTrans" cxnId="{9582158C-33E3-4B4F-BCFD-692C4B22D02A}">
      <dgm:prSet/>
      <dgm:spPr/>
      <dgm:t>
        <a:bodyPr/>
        <a:lstStyle/>
        <a:p>
          <a:endParaRPr lang="ru-RU"/>
        </a:p>
      </dgm:t>
    </dgm:pt>
    <dgm:pt modelId="{97DD5E1F-1C9A-4601-8028-D05AC0E350C9}">
      <dgm:prSet phldrT="[Текст]"/>
      <dgm:spPr/>
      <dgm:t>
        <a:bodyPr/>
        <a:lstStyle/>
        <a:p>
          <a:r>
            <a:rPr lang="ru-RU" dirty="0" smtClean="0">
              <a:solidFill>
                <a:schemeClr val="tx1"/>
              </a:solidFill>
            </a:rPr>
            <a:t>2</a:t>
          </a:r>
          <a:endParaRPr lang="ru-RU" dirty="0">
            <a:solidFill>
              <a:schemeClr val="tx1"/>
            </a:solidFill>
          </a:endParaRPr>
        </a:p>
      </dgm:t>
    </dgm:pt>
    <dgm:pt modelId="{432A67EA-ABFD-445D-A13F-A738B2D92918}" type="parTrans" cxnId="{983F4465-A7A0-465F-ADEA-8B312FF007FB}">
      <dgm:prSet/>
      <dgm:spPr/>
      <dgm:t>
        <a:bodyPr/>
        <a:lstStyle/>
        <a:p>
          <a:endParaRPr lang="ru-RU"/>
        </a:p>
      </dgm:t>
    </dgm:pt>
    <dgm:pt modelId="{EC019263-9682-4825-84D2-0C36EEDC9F57}" type="sibTrans" cxnId="{983F4465-A7A0-465F-ADEA-8B312FF007FB}">
      <dgm:prSet/>
      <dgm:spPr/>
      <dgm:t>
        <a:bodyPr/>
        <a:lstStyle/>
        <a:p>
          <a:endParaRPr lang="ru-RU"/>
        </a:p>
      </dgm:t>
    </dgm:pt>
    <dgm:pt modelId="{D2C4D67A-D47C-488B-9FF2-2F36F01952C4}">
      <dgm:prSet phldrT="[Текст]"/>
      <dgm:spPr/>
      <dgm:t>
        <a:bodyPr/>
        <a:lstStyle/>
        <a:p>
          <a:pPr algn="just"/>
          <a:r>
            <a:rPr lang="ru-RU" dirty="0" smtClean="0"/>
            <a:t>Мониторинг состояния организации профилактической деятельности в образовательной среде и оценка ее эффективности</a:t>
          </a:r>
          <a:endParaRPr lang="ru-RU" dirty="0"/>
        </a:p>
      </dgm:t>
    </dgm:pt>
    <dgm:pt modelId="{DE53AE05-6D14-465A-B9CD-B5F565D0F75E}" type="parTrans" cxnId="{713A0C55-5965-4695-9761-46C85FB36DFB}">
      <dgm:prSet/>
      <dgm:spPr/>
      <dgm:t>
        <a:bodyPr/>
        <a:lstStyle/>
        <a:p>
          <a:endParaRPr lang="ru-RU"/>
        </a:p>
      </dgm:t>
    </dgm:pt>
    <dgm:pt modelId="{2385E895-C33F-438C-AEE8-5DA131DEEC4D}" type="sibTrans" cxnId="{713A0C55-5965-4695-9761-46C85FB36DFB}">
      <dgm:prSet/>
      <dgm:spPr/>
      <dgm:t>
        <a:bodyPr/>
        <a:lstStyle/>
        <a:p>
          <a:endParaRPr lang="ru-RU"/>
        </a:p>
      </dgm:t>
    </dgm:pt>
    <dgm:pt modelId="{B7EDD608-2F9D-49BB-A9D2-BD920E4F227B}">
      <dgm:prSet phldrT="[Текст]"/>
      <dgm:spPr/>
      <dgm:t>
        <a:bodyPr/>
        <a:lstStyle/>
        <a:p>
          <a:r>
            <a:rPr lang="ru-RU" dirty="0" smtClean="0">
              <a:solidFill>
                <a:schemeClr val="tx1"/>
              </a:solidFill>
            </a:rPr>
            <a:t>3</a:t>
          </a:r>
          <a:endParaRPr lang="ru-RU" dirty="0">
            <a:solidFill>
              <a:schemeClr val="tx1"/>
            </a:solidFill>
          </a:endParaRPr>
        </a:p>
      </dgm:t>
    </dgm:pt>
    <dgm:pt modelId="{C5ABF5C4-172E-48CB-B67E-BA0FE9DBD911}" type="parTrans" cxnId="{B3ADB4B1-8C8B-4F46-9ED8-533815A5B8F5}">
      <dgm:prSet/>
      <dgm:spPr/>
      <dgm:t>
        <a:bodyPr/>
        <a:lstStyle/>
        <a:p>
          <a:endParaRPr lang="ru-RU"/>
        </a:p>
      </dgm:t>
    </dgm:pt>
    <dgm:pt modelId="{5603717D-D74F-4291-80CA-07E1B0417259}" type="sibTrans" cxnId="{B3ADB4B1-8C8B-4F46-9ED8-533815A5B8F5}">
      <dgm:prSet/>
      <dgm:spPr/>
      <dgm:t>
        <a:bodyPr/>
        <a:lstStyle/>
        <a:p>
          <a:endParaRPr lang="ru-RU"/>
        </a:p>
      </dgm:t>
    </dgm:pt>
    <dgm:pt modelId="{A285C2AE-E626-4A17-96DB-F5B43119F78E}">
      <dgm:prSet phldrT="[Текст]"/>
      <dgm:spPr/>
      <dgm:t>
        <a:bodyPr/>
        <a:lstStyle/>
        <a:p>
          <a:pPr algn="l"/>
          <a:endParaRPr lang="ru-RU" dirty="0"/>
        </a:p>
      </dgm:t>
    </dgm:pt>
    <dgm:pt modelId="{FACCB07A-4D6B-4324-940E-4E3A73B4ECAF}" type="parTrans" cxnId="{BBE784FB-F9F8-4F25-B5B6-5FA7B714B4EB}">
      <dgm:prSet/>
      <dgm:spPr/>
      <dgm:t>
        <a:bodyPr/>
        <a:lstStyle/>
        <a:p>
          <a:endParaRPr lang="ru-RU"/>
        </a:p>
      </dgm:t>
    </dgm:pt>
    <dgm:pt modelId="{FCE294B6-23F9-4292-A941-2360EEF73ECC}" type="sibTrans" cxnId="{BBE784FB-F9F8-4F25-B5B6-5FA7B714B4EB}">
      <dgm:prSet/>
      <dgm:spPr/>
      <dgm:t>
        <a:bodyPr/>
        <a:lstStyle/>
        <a:p>
          <a:endParaRPr lang="ru-RU"/>
        </a:p>
      </dgm:t>
    </dgm:pt>
    <dgm:pt modelId="{B4C7ABA3-3290-47E4-9E0A-E809869489A2}">
      <dgm:prSet phldrT="[Текст]"/>
      <dgm:spPr/>
      <dgm:t>
        <a:bodyPr/>
        <a:lstStyle/>
        <a:p>
          <a:r>
            <a:rPr lang="ru-RU" dirty="0" smtClean="0">
              <a:solidFill>
                <a:schemeClr val="tx1"/>
              </a:solidFill>
            </a:rPr>
            <a:t>7</a:t>
          </a:r>
          <a:endParaRPr lang="ru-RU" dirty="0">
            <a:solidFill>
              <a:schemeClr val="tx1"/>
            </a:solidFill>
          </a:endParaRPr>
        </a:p>
      </dgm:t>
    </dgm:pt>
    <dgm:pt modelId="{F567638A-CF85-4ECD-8BFE-E1FBC7503F4D}" type="parTrans" cxnId="{CAA4A688-05EC-49D6-95A5-3E0D175780CF}">
      <dgm:prSet/>
      <dgm:spPr/>
      <dgm:t>
        <a:bodyPr/>
        <a:lstStyle/>
        <a:p>
          <a:endParaRPr lang="ru-RU"/>
        </a:p>
      </dgm:t>
    </dgm:pt>
    <dgm:pt modelId="{A427F743-9542-4A3A-A038-478A146A33B8}" type="sibTrans" cxnId="{CAA4A688-05EC-49D6-95A5-3E0D175780CF}">
      <dgm:prSet/>
      <dgm:spPr/>
      <dgm:t>
        <a:bodyPr/>
        <a:lstStyle/>
        <a:p>
          <a:endParaRPr lang="ru-RU"/>
        </a:p>
      </dgm:t>
    </dgm:pt>
    <dgm:pt modelId="{94DC5E22-6240-488E-833E-BE7EDCCBB526}">
      <dgm:prSet phldrT="[Текст]"/>
      <dgm:spPr/>
      <dgm:t>
        <a:bodyPr/>
        <a:lstStyle/>
        <a:p>
          <a:r>
            <a:rPr lang="ru-RU" dirty="0" smtClean="0">
              <a:solidFill>
                <a:schemeClr val="tx1"/>
              </a:solidFill>
            </a:rPr>
            <a:t>4</a:t>
          </a:r>
          <a:endParaRPr lang="ru-RU" dirty="0">
            <a:solidFill>
              <a:schemeClr val="tx1"/>
            </a:solidFill>
          </a:endParaRPr>
        </a:p>
      </dgm:t>
    </dgm:pt>
    <dgm:pt modelId="{C047B0CD-6DBA-4B2F-A023-011A478E42F7}" type="parTrans" cxnId="{BDF8D884-C479-414C-8413-2F295EBE2208}">
      <dgm:prSet/>
      <dgm:spPr/>
      <dgm:t>
        <a:bodyPr/>
        <a:lstStyle/>
        <a:p>
          <a:endParaRPr lang="ru-RU"/>
        </a:p>
      </dgm:t>
    </dgm:pt>
    <dgm:pt modelId="{D0DDAA98-91A1-4D5F-8500-336979D51C50}" type="sibTrans" cxnId="{BDF8D884-C479-414C-8413-2F295EBE2208}">
      <dgm:prSet/>
      <dgm:spPr/>
      <dgm:t>
        <a:bodyPr/>
        <a:lstStyle/>
        <a:p>
          <a:endParaRPr lang="ru-RU"/>
        </a:p>
      </dgm:t>
    </dgm:pt>
    <dgm:pt modelId="{65C4DA00-91C5-4EC4-8C40-310D47BCB5A9}">
      <dgm:prSet phldrT="[Текст]"/>
      <dgm:spPr/>
      <dgm:t>
        <a:bodyPr/>
        <a:lstStyle/>
        <a:p>
          <a:r>
            <a:rPr lang="ru-RU" dirty="0" smtClean="0">
              <a:solidFill>
                <a:schemeClr val="tx1"/>
              </a:solidFill>
            </a:rPr>
            <a:t>5</a:t>
          </a:r>
          <a:endParaRPr lang="ru-RU" dirty="0">
            <a:solidFill>
              <a:schemeClr val="tx1"/>
            </a:solidFill>
          </a:endParaRPr>
        </a:p>
      </dgm:t>
    </dgm:pt>
    <dgm:pt modelId="{76EE68D7-1365-4C92-8E87-204AD48CA36C}" type="parTrans" cxnId="{6AE30333-1F84-4BAB-B576-421110DF7739}">
      <dgm:prSet/>
      <dgm:spPr/>
      <dgm:t>
        <a:bodyPr/>
        <a:lstStyle/>
        <a:p>
          <a:endParaRPr lang="ru-RU"/>
        </a:p>
      </dgm:t>
    </dgm:pt>
    <dgm:pt modelId="{83121121-CEE1-4C65-81E1-471A61CD9F02}" type="sibTrans" cxnId="{6AE30333-1F84-4BAB-B576-421110DF7739}">
      <dgm:prSet/>
      <dgm:spPr/>
      <dgm:t>
        <a:bodyPr/>
        <a:lstStyle/>
        <a:p>
          <a:endParaRPr lang="ru-RU"/>
        </a:p>
      </dgm:t>
    </dgm:pt>
    <dgm:pt modelId="{F9BB52BE-71A8-4B98-B152-5EFC790714A6}">
      <dgm:prSet phldrT="[Текст]"/>
      <dgm:spPr/>
      <dgm:t>
        <a:bodyPr/>
        <a:lstStyle/>
        <a:p>
          <a:r>
            <a:rPr lang="ru-RU" dirty="0" smtClean="0">
              <a:solidFill>
                <a:schemeClr val="tx1"/>
              </a:solidFill>
            </a:rPr>
            <a:t>6</a:t>
          </a:r>
          <a:endParaRPr lang="ru-RU" dirty="0">
            <a:solidFill>
              <a:schemeClr val="tx1"/>
            </a:solidFill>
          </a:endParaRPr>
        </a:p>
      </dgm:t>
    </dgm:pt>
    <dgm:pt modelId="{3A47F313-EEAE-4AE4-95AF-2AB590D237AC}" type="parTrans" cxnId="{97F3C91D-56B2-48DA-A15E-04DFE0EA7E98}">
      <dgm:prSet/>
      <dgm:spPr/>
      <dgm:t>
        <a:bodyPr/>
        <a:lstStyle/>
        <a:p>
          <a:endParaRPr lang="ru-RU"/>
        </a:p>
      </dgm:t>
    </dgm:pt>
    <dgm:pt modelId="{5C686249-E249-4856-8B98-536912D78D85}" type="sibTrans" cxnId="{97F3C91D-56B2-48DA-A15E-04DFE0EA7E98}">
      <dgm:prSet/>
      <dgm:spPr/>
      <dgm:t>
        <a:bodyPr/>
        <a:lstStyle/>
        <a:p>
          <a:endParaRPr lang="ru-RU"/>
        </a:p>
      </dgm:t>
    </dgm:pt>
    <dgm:pt modelId="{4C772C9E-9F4E-4DE5-92D7-8624EC4772E9}">
      <dgm:prSet/>
      <dgm:spPr/>
      <dgm:t>
        <a:bodyPr/>
        <a:lstStyle/>
        <a:p>
          <a:pPr algn="just"/>
          <a:r>
            <a:rPr lang="ru-RU" dirty="0" smtClean="0"/>
            <a:t>Формирование высокой правовой культуры учащихся, ориентировка их на</a:t>
          </a:r>
          <a:br>
            <a:rPr lang="ru-RU" dirty="0" smtClean="0"/>
          </a:br>
          <a:r>
            <a:rPr lang="ru-RU" dirty="0" smtClean="0"/>
            <a:t>законопослушание, ответственное и высоконравственное поведение, умение защитить себя, вовремя предпринимать необходимые меры, обезопасить себя в современной криминальной обстановке</a:t>
          </a:r>
          <a:endParaRPr lang="ru-RU" dirty="0"/>
        </a:p>
      </dgm:t>
    </dgm:pt>
    <dgm:pt modelId="{02242C2D-7A38-464D-9117-216BAD9AB850}" type="parTrans" cxnId="{709E16C1-C6F2-4EA0-91C7-19B0FE4DD9C7}">
      <dgm:prSet/>
      <dgm:spPr/>
      <dgm:t>
        <a:bodyPr/>
        <a:lstStyle/>
        <a:p>
          <a:endParaRPr lang="ru-RU"/>
        </a:p>
      </dgm:t>
    </dgm:pt>
    <dgm:pt modelId="{2C371917-436A-40A2-9DC9-98FDAE89E327}" type="sibTrans" cxnId="{709E16C1-C6F2-4EA0-91C7-19B0FE4DD9C7}">
      <dgm:prSet/>
      <dgm:spPr/>
      <dgm:t>
        <a:bodyPr/>
        <a:lstStyle/>
        <a:p>
          <a:endParaRPr lang="ru-RU"/>
        </a:p>
      </dgm:t>
    </dgm:pt>
    <dgm:pt modelId="{36E61BA7-27F8-4490-B4EF-83B6F0C51F0E}">
      <dgm:prSet/>
      <dgm:spPr/>
      <dgm:t>
        <a:bodyPr/>
        <a:lstStyle/>
        <a:p>
          <a:pPr algn="just"/>
          <a:r>
            <a:rPr lang="ru-RU" dirty="0" smtClean="0"/>
            <a:t>Своевременное изучение и выявление отклонений в поведении детей и родителей, оказание социально-правовой, медико-психологической помощи и поддержки</a:t>
          </a:r>
          <a:endParaRPr lang="ru-RU" dirty="0"/>
        </a:p>
      </dgm:t>
    </dgm:pt>
    <dgm:pt modelId="{54B4FBA6-5034-4C33-A151-8A4DF841F83E}" type="parTrans" cxnId="{0818C97B-CB32-4B14-B4E3-9CCB59F94479}">
      <dgm:prSet/>
      <dgm:spPr/>
      <dgm:t>
        <a:bodyPr/>
        <a:lstStyle/>
        <a:p>
          <a:endParaRPr lang="ru-RU"/>
        </a:p>
      </dgm:t>
    </dgm:pt>
    <dgm:pt modelId="{172658D1-18DE-44D0-A276-C4331CE7637B}" type="sibTrans" cxnId="{0818C97B-CB32-4B14-B4E3-9CCB59F94479}">
      <dgm:prSet/>
      <dgm:spPr/>
      <dgm:t>
        <a:bodyPr/>
        <a:lstStyle/>
        <a:p>
          <a:endParaRPr lang="ru-RU"/>
        </a:p>
      </dgm:t>
    </dgm:pt>
    <dgm:pt modelId="{551A3857-7A44-4122-A598-6D634C2FA699}">
      <dgm:prSet/>
      <dgm:spPr/>
      <dgm:t>
        <a:bodyPr/>
        <a:lstStyle/>
        <a:p>
          <a:pPr algn="just"/>
          <a:r>
            <a:rPr lang="ru-RU" dirty="0" smtClean="0"/>
            <a:t>Воспитание гуманистического и правового самосознания несовершеннолетних</a:t>
          </a:r>
          <a:endParaRPr lang="ru-RU" dirty="0"/>
        </a:p>
      </dgm:t>
    </dgm:pt>
    <dgm:pt modelId="{5F0A40FA-9637-43BA-A0F7-F558BD99129F}" type="parTrans" cxnId="{06538B54-F365-4142-8496-919C93FF3026}">
      <dgm:prSet/>
      <dgm:spPr/>
      <dgm:t>
        <a:bodyPr/>
        <a:lstStyle/>
        <a:p>
          <a:endParaRPr lang="ru-RU"/>
        </a:p>
      </dgm:t>
    </dgm:pt>
    <dgm:pt modelId="{BD9954B2-BF89-4450-A04E-65AEE511D299}" type="sibTrans" cxnId="{06538B54-F365-4142-8496-919C93FF3026}">
      <dgm:prSet/>
      <dgm:spPr/>
      <dgm:t>
        <a:bodyPr/>
        <a:lstStyle/>
        <a:p>
          <a:endParaRPr lang="ru-RU"/>
        </a:p>
      </dgm:t>
    </dgm:pt>
    <dgm:pt modelId="{45E97965-1C34-4D03-A8ED-41631D72B326}">
      <dgm:prSet/>
      <dgm:spPr/>
      <dgm:t>
        <a:bodyPr/>
        <a:lstStyle/>
        <a:p>
          <a:pPr algn="just"/>
          <a:r>
            <a:rPr lang="ru-RU" dirty="0" smtClean="0"/>
            <a:t>Предотвращение употребления подростками ПАВ</a:t>
          </a:r>
          <a:endParaRPr lang="ru-RU" dirty="0"/>
        </a:p>
      </dgm:t>
    </dgm:pt>
    <dgm:pt modelId="{5994427F-C48B-4C4E-B24C-E2F603E92A52}" type="parTrans" cxnId="{0C20316A-E974-4FE2-A5F7-27FD223DCA17}">
      <dgm:prSet/>
      <dgm:spPr/>
      <dgm:t>
        <a:bodyPr/>
        <a:lstStyle/>
        <a:p>
          <a:endParaRPr lang="ru-RU"/>
        </a:p>
      </dgm:t>
    </dgm:pt>
    <dgm:pt modelId="{F7F7FDC2-110B-45FA-9613-83F637E83A2C}" type="sibTrans" cxnId="{0C20316A-E974-4FE2-A5F7-27FD223DCA17}">
      <dgm:prSet/>
      <dgm:spPr/>
      <dgm:t>
        <a:bodyPr/>
        <a:lstStyle/>
        <a:p>
          <a:endParaRPr lang="ru-RU"/>
        </a:p>
      </dgm:t>
    </dgm:pt>
    <dgm:pt modelId="{FBA50E07-1437-4E9A-9C43-00C8072B51E8}">
      <dgm:prSet/>
      <dgm:spPr/>
      <dgm:t>
        <a:bodyPr/>
        <a:lstStyle/>
        <a:p>
          <a:pPr algn="just"/>
          <a:r>
            <a:rPr lang="ru-RU" dirty="0" smtClean="0"/>
            <a:t>Формирование у учащихся привычки заботиться о своем здоровье, вести здоровый образ жизни, негативного отношения к вредным привычкам</a:t>
          </a:r>
        </a:p>
      </dgm:t>
    </dgm:pt>
    <dgm:pt modelId="{77D73089-C034-497B-BB35-E6CE1397C2D3}" type="parTrans" cxnId="{CD04BF42-CF8C-4F89-8066-0CF226CFC48B}">
      <dgm:prSet/>
      <dgm:spPr/>
      <dgm:t>
        <a:bodyPr/>
        <a:lstStyle/>
        <a:p>
          <a:endParaRPr lang="ru-RU"/>
        </a:p>
      </dgm:t>
    </dgm:pt>
    <dgm:pt modelId="{2ABD18A8-BCC0-4BF7-87B0-5300FCF0AD2B}" type="sibTrans" cxnId="{CD04BF42-CF8C-4F89-8066-0CF226CFC48B}">
      <dgm:prSet/>
      <dgm:spPr/>
      <dgm:t>
        <a:bodyPr/>
        <a:lstStyle/>
        <a:p>
          <a:endParaRPr lang="ru-RU"/>
        </a:p>
      </dgm:t>
    </dgm:pt>
    <dgm:pt modelId="{C60AE5E8-0584-4BF7-99D3-1917E4A8610C}" type="pres">
      <dgm:prSet presAssocID="{5B9D5915-D890-4C37-977B-677E06B91491}" presName="linearFlow" presStyleCnt="0">
        <dgm:presLayoutVars>
          <dgm:dir/>
          <dgm:animLvl val="lvl"/>
          <dgm:resizeHandles val="exact"/>
        </dgm:presLayoutVars>
      </dgm:prSet>
      <dgm:spPr/>
      <dgm:t>
        <a:bodyPr/>
        <a:lstStyle/>
        <a:p>
          <a:endParaRPr lang="ru-RU"/>
        </a:p>
      </dgm:t>
    </dgm:pt>
    <dgm:pt modelId="{5F3CBA60-DFDB-427D-AD80-3695D4B6F00F}" type="pres">
      <dgm:prSet presAssocID="{33536323-7E74-4B3F-BD50-23984DDB046C}" presName="composite" presStyleCnt="0"/>
      <dgm:spPr/>
    </dgm:pt>
    <dgm:pt modelId="{906A4EC7-7C34-4A44-A6BF-CBCD1D9A3137}" type="pres">
      <dgm:prSet presAssocID="{33536323-7E74-4B3F-BD50-23984DDB046C}" presName="parentText" presStyleLbl="alignNode1" presStyleIdx="0" presStyleCnt="7">
        <dgm:presLayoutVars>
          <dgm:chMax val="1"/>
          <dgm:bulletEnabled val="1"/>
        </dgm:presLayoutVars>
      </dgm:prSet>
      <dgm:spPr/>
      <dgm:t>
        <a:bodyPr/>
        <a:lstStyle/>
        <a:p>
          <a:endParaRPr lang="ru-RU"/>
        </a:p>
      </dgm:t>
    </dgm:pt>
    <dgm:pt modelId="{F0290015-49A6-4058-9536-D2B426D2AD09}" type="pres">
      <dgm:prSet presAssocID="{33536323-7E74-4B3F-BD50-23984DDB046C}" presName="descendantText" presStyleLbl="alignAcc1" presStyleIdx="0" presStyleCnt="7">
        <dgm:presLayoutVars>
          <dgm:bulletEnabled val="1"/>
        </dgm:presLayoutVars>
      </dgm:prSet>
      <dgm:spPr/>
      <dgm:t>
        <a:bodyPr/>
        <a:lstStyle/>
        <a:p>
          <a:endParaRPr lang="ru-RU"/>
        </a:p>
      </dgm:t>
    </dgm:pt>
    <dgm:pt modelId="{EC48B686-CDA7-4149-AE43-8178931A76DB}" type="pres">
      <dgm:prSet presAssocID="{2015E520-D27F-4C50-8B69-8B99CE496D2C}" presName="sp" presStyleCnt="0"/>
      <dgm:spPr/>
    </dgm:pt>
    <dgm:pt modelId="{21671EF8-69F5-4EC5-AB07-A77392AD1697}" type="pres">
      <dgm:prSet presAssocID="{97DD5E1F-1C9A-4601-8028-D05AC0E350C9}" presName="composite" presStyleCnt="0"/>
      <dgm:spPr/>
    </dgm:pt>
    <dgm:pt modelId="{32E309DA-4F9A-4790-8C05-C2CFEF0F3B95}" type="pres">
      <dgm:prSet presAssocID="{97DD5E1F-1C9A-4601-8028-D05AC0E350C9}" presName="parentText" presStyleLbl="alignNode1" presStyleIdx="1" presStyleCnt="7">
        <dgm:presLayoutVars>
          <dgm:chMax val="1"/>
          <dgm:bulletEnabled val="1"/>
        </dgm:presLayoutVars>
      </dgm:prSet>
      <dgm:spPr/>
      <dgm:t>
        <a:bodyPr/>
        <a:lstStyle/>
        <a:p>
          <a:endParaRPr lang="ru-RU"/>
        </a:p>
      </dgm:t>
    </dgm:pt>
    <dgm:pt modelId="{56BAFACB-2FD4-49F2-A535-7303A9EC898D}" type="pres">
      <dgm:prSet presAssocID="{97DD5E1F-1C9A-4601-8028-D05AC0E350C9}" presName="descendantText" presStyleLbl="alignAcc1" presStyleIdx="1" presStyleCnt="7">
        <dgm:presLayoutVars>
          <dgm:bulletEnabled val="1"/>
        </dgm:presLayoutVars>
      </dgm:prSet>
      <dgm:spPr/>
      <dgm:t>
        <a:bodyPr/>
        <a:lstStyle/>
        <a:p>
          <a:endParaRPr lang="ru-RU"/>
        </a:p>
      </dgm:t>
    </dgm:pt>
    <dgm:pt modelId="{90123105-61C9-4A40-B7CC-8A6E137D61A1}" type="pres">
      <dgm:prSet presAssocID="{EC019263-9682-4825-84D2-0C36EEDC9F57}" presName="sp" presStyleCnt="0"/>
      <dgm:spPr/>
    </dgm:pt>
    <dgm:pt modelId="{5C9005FB-078B-476E-BE3E-1F41A40D3F73}" type="pres">
      <dgm:prSet presAssocID="{B7EDD608-2F9D-49BB-A9D2-BD920E4F227B}" presName="composite" presStyleCnt="0"/>
      <dgm:spPr/>
    </dgm:pt>
    <dgm:pt modelId="{1C57ADF2-1E89-4A84-B57C-01407CF43BC0}" type="pres">
      <dgm:prSet presAssocID="{B7EDD608-2F9D-49BB-A9D2-BD920E4F227B}" presName="parentText" presStyleLbl="alignNode1" presStyleIdx="2" presStyleCnt="7">
        <dgm:presLayoutVars>
          <dgm:chMax val="1"/>
          <dgm:bulletEnabled val="1"/>
        </dgm:presLayoutVars>
      </dgm:prSet>
      <dgm:spPr/>
      <dgm:t>
        <a:bodyPr/>
        <a:lstStyle/>
        <a:p>
          <a:endParaRPr lang="ru-RU"/>
        </a:p>
      </dgm:t>
    </dgm:pt>
    <dgm:pt modelId="{035E92F2-1CA5-4186-9499-24344F35AF04}" type="pres">
      <dgm:prSet presAssocID="{B7EDD608-2F9D-49BB-A9D2-BD920E4F227B}" presName="descendantText" presStyleLbl="alignAcc1" presStyleIdx="2" presStyleCnt="7">
        <dgm:presLayoutVars>
          <dgm:bulletEnabled val="1"/>
        </dgm:presLayoutVars>
      </dgm:prSet>
      <dgm:spPr/>
      <dgm:t>
        <a:bodyPr/>
        <a:lstStyle/>
        <a:p>
          <a:endParaRPr lang="ru-RU"/>
        </a:p>
      </dgm:t>
    </dgm:pt>
    <dgm:pt modelId="{B087EDDB-6E90-435E-B333-F974430C2484}" type="pres">
      <dgm:prSet presAssocID="{5603717D-D74F-4291-80CA-07E1B0417259}" presName="sp" presStyleCnt="0"/>
      <dgm:spPr/>
    </dgm:pt>
    <dgm:pt modelId="{2351FC30-A09F-45C8-ADFF-F8F3EC60535E}" type="pres">
      <dgm:prSet presAssocID="{94DC5E22-6240-488E-833E-BE7EDCCBB526}" presName="composite" presStyleCnt="0"/>
      <dgm:spPr/>
    </dgm:pt>
    <dgm:pt modelId="{868D1588-2455-44DA-A486-DF50EAD29693}" type="pres">
      <dgm:prSet presAssocID="{94DC5E22-6240-488E-833E-BE7EDCCBB526}" presName="parentText" presStyleLbl="alignNode1" presStyleIdx="3" presStyleCnt="7">
        <dgm:presLayoutVars>
          <dgm:chMax val="1"/>
          <dgm:bulletEnabled val="1"/>
        </dgm:presLayoutVars>
      </dgm:prSet>
      <dgm:spPr/>
      <dgm:t>
        <a:bodyPr/>
        <a:lstStyle/>
        <a:p>
          <a:endParaRPr lang="ru-RU"/>
        </a:p>
      </dgm:t>
    </dgm:pt>
    <dgm:pt modelId="{7823C993-DB7F-4BDC-9AA9-BAFA9A99CB7F}" type="pres">
      <dgm:prSet presAssocID="{94DC5E22-6240-488E-833E-BE7EDCCBB526}" presName="descendantText" presStyleLbl="alignAcc1" presStyleIdx="3" presStyleCnt="7">
        <dgm:presLayoutVars>
          <dgm:bulletEnabled val="1"/>
        </dgm:presLayoutVars>
      </dgm:prSet>
      <dgm:spPr/>
      <dgm:t>
        <a:bodyPr/>
        <a:lstStyle/>
        <a:p>
          <a:endParaRPr lang="ru-RU"/>
        </a:p>
      </dgm:t>
    </dgm:pt>
    <dgm:pt modelId="{0B9B830E-D7AE-412C-98DD-2DFF270BDAED}" type="pres">
      <dgm:prSet presAssocID="{D0DDAA98-91A1-4D5F-8500-336979D51C50}" presName="sp" presStyleCnt="0"/>
      <dgm:spPr/>
    </dgm:pt>
    <dgm:pt modelId="{8B428AA4-5B0B-4404-B7E4-4F6D0CA6707D}" type="pres">
      <dgm:prSet presAssocID="{65C4DA00-91C5-4EC4-8C40-310D47BCB5A9}" presName="composite" presStyleCnt="0"/>
      <dgm:spPr/>
    </dgm:pt>
    <dgm:pt modelId="{54EE602A-97F8-4A28-A331-90D4545FB5CC}" type="pres">
      <dgm:prSet presAssocID="{65C4DA00-91C5-4EC4-8C40-310D47BCB5A9}" presName="parentText" presStyleLbl="alignNode1" presStyleIdx="4" presStyleCnt="7">
        <dgm:presLayoutVars>
          <dgm:chMax val="1"/>
          <dgm:bulletEnabled val="1"/>
        </dgm:presLayoutVars>
      </dgm:prSet>
      <dgm:spPr/>
      <dgm:t>
        <a:bodyPr/>
        <a:lstStyle/>
        <a:p>
          <a:endParaRPr lang="ru-RU"/>
        </a:p>
      </dgm:t>
    </dgm:pt>
    <dgm:pt modelId="{F0F52DEB-B439-49DB-9325-3925F2EEAB05}" type="pres">
      <dgm:prSet presAssocID="{65C4DA00-91C5-4EC4-8C40-310D47BCB5A9}" presName="descendantText" presStyleLbl="alignAcc1" presStyleIdx="4" presStyleCnt="7">
        <dgm:presLayoutVars>
          <dgm:bulletEnabled val="1"/>
        </dgm:presLayoutVars>
      </dgm:prSet>
      <dgm:spPr/>
      <dgm:t>
        <a:bodyPr/>
        <a:lstStyle/>
        <a:p>
          <a:endParaRPr lang="ru-RU"/>
        </a:p>
      </dgm:t>
    </dgm:pt>
    <dgm:pt modelId="{2E9D9CBD-AA80-472E-9CB9-A33C0828AA4E}" type="pres">
      <dgm:prSet presAssocID="{83121121-CEE1-4C65-81E1-471A61CD9F02}" presName="sp" presStyleCnt="0"/>
      <dgm:spPr/>
    </dgm:pt>
    <dgm:pt modelId="{24A42F5D-D6CD-41C2-A62A-B29BAB2F7094}" type="pres">
      <dgm:prSet presAssocID="{F9BB52BE-71A8-4B98-B152-5EFC790714A6}" presName="composite" presStyleCnt="0"/>
      <dgm:spPr/>
    </dgm:pt>
    <dgm:pt modelId="{7360390D-0563-45DB-AC41-699D1045183A}" type="pres">
      <dgm:prSet presAssocID="{F9BB52BE-71A8-4B98-B152-5EFC790714A6}" presName="parentText" presStyleLbl="alignNode1" presStyleIdx="5" presStyleCnt="7">
        <dgm:presLayoutVars>
          <dgm:chMax val="1"/>
          <dgm:bulletEnabled val="1"/>
        </dgm:presLayoutVars>
      </dgm:prSet>
      <dgm:spPr/>
      <dgm:t>
        <a:bodyPr/>
        <a:lstStyle/>
        <a:p>
          <a:endParaRPr lang="ru-RU"/>
        </a:p>
      </dgm:t>
    </dgm:pt>
    <dgm:pt modelId="{357CAD36-C5E7-4511-8EEA-A466F9DB88A1}" type="pres">
      <dgm:prSet presAssocID="{F9BB52BE-71A8-4B98-B152-5EFC790714A6}" presName="descendantText" presStyleLbl="alignAcc1" presStyleIdx="5" presStyleCnt="7">
        <dgm:presLayoutVars>
          <dgm:bulletEnabled val="1"/>
        </dgm:presLayoutVars>
      </dgm:prSet>
      <dgm:spPr/>
      <dgm:t>
        <a:bodyPr/>
        <a:lstStyle/>
        <a:p>
          <a:endParaRPr lang="ru-RU"/>
        </a:p>
      </dgm:t>
    </dgm:pt>
    <dgm:pt modelId="{5DEC8A21-49FD-46F8-B17B-9E1D60A5E9AF}" type="pres">
      <dgm:prSet presAssocID="{5C686249-E249-4856-8B98-536912D78D85}" presName="sp" presStyleCnt="0"/>
      <dgm:spPr/>
    </dgm:pt>
    <dgm:pt modelId="{769F734B-8D04-419F-9546-EC14C7765DF7}" type="pres">
      <dgm:prSet presAssocID="{B4C7ABA3-3290-47E4-9E0A-E809869489A2}" presName="composite" presStyleCnt="0"/>
      <dgm:spPr/>
    </dgm:pt>
    <dgm:pt modelId="{F5736013-68B6-4176-B302-34AE5ADDAE4F}" type="pres">
      <dgm:prSet presAssocID="{B4C7ABA3-3290-47E4-9E0A-E809869489A2}" presName="parentText" presStyleLbl="alignNode1" presStyleIdx="6" presStyleCnt="7">
        <dgm:presLayoutVars>
          <dgm:chMax val="1"/>
          <dgm:bulletEnabled val="1"/>
        </dgm:presLayoutVars>
      </dgm:prSet>
      <dgm:spPr/>
      <dgm:t>
        <a:bodyPr/>
        <a:lstStyle/>
        <a:p>
          <a:endParaRPr lang="ru-RU"/>
        </a:p>
      </dgm:t>
    </dgm:pt>
    <dgm:pt modelId="{987814BD-BAF9-4B6F-AC22-5A8F76FD4F04}" type="pres">
      <dgm:prSet presAssocID="{B4C7ABA3-3290-47E4-9E0A-E809869489A2}" presName="descendantText" presStyleLbl="alignAcc1" presStyleIdx="6" presStyleCnt="7">
        <dgm:presLayoutVars>
          <dgm:bulletEnabled val="1"/>
        </dgm:presLayoutVars>
      </dgm:prSet>
      <dgm:spPr/>
      <dgm:t>
        <a:bodyPr/>
        <a:lstStyle/>
        <a:p>
          <a:endParaRPr lang="ru-RU"/>
        </a:p>
      </dgm:t>
    </dgm:pt>
  </dgm:ptLst>
  <dgm:cxnLst>
    <dgm:cxn modelId="{BBE784FB-F9F8-4F25-B5B6-5FA7B714B4EB}" srcId="{B4C7ABA3-3290-47E4-9E0A-E809869489A2}" destId="{A285C2AE-E626-4A17-96DB-F5B43119F78E}" srcOrd="0" destOrd="0" parTransId="{FACCB07A-4D6B-4324-940E-4E3A73B4ECAF}" sibTransId="{FCE294B6-23F9-4292-A941-2360EEF73ECC}"/>
    <dgm:cxn modelId="{983F4465-A7A0-465F-ADEA-8B312FF007FB}" srcId="{5B9D5915-D890-4C37-977B-677E06B91491}" destId="{97DD5E1F-1C9A-4601-8028-D05AC0E350C9}" srcOrd="1" destOrd="0" parTransId="{432A67EA-ABFD-445D-A13F-A738B2D92918}" sibTransId="{EC019263-9682-4825-84D2-0C36EEDC9F57}"/>
    <dgm:cxn modelId="{24739B1E-56D3-4504-98BB-9B65FB744E43}" type="presOf" srcId="{33536323-7E74-4B3F-BD50-23984DDB046C}" destId="{906A4EC7-7C34-4A44-A6BF-CBCD1D9A3137}" srcOrd="0" destOrd="0" presId="urn:microsoft.com/office/officeart/2005/8/layout/chevron2"/>
    <dgm:cxn modelId="{1608A5E3-ED13-45DB-B569-35C512985CC0}" type="presOf" srcId="{551A3857-7A44-4122-A598-6D634C2FA699}" destId="{F0F52DEB-B439-49DB-9325-3925F2EEAB05}" srcOrd="0" destOrd="0" presId="urn:microsoft.com/office/officeart/2005/8/layout/chevron2"/>
    <dgm:cxn modelId="{B3ADB4B1-8C8B-4F46-9ED8-533815A5B8F5}" srcId="{5B9D5915-D890-4C37-977B-677E06B91491}" destId="{B7EDD608-2F9D-49BB-A9D2-BD920E4F227B}" srcOrd="2" destOrd="0" parTransId="{C5ABF5C4-172E-48CB-B67E-BA0FE9DBD911}" sibTransId="{5603717D-D74F-4291-80CA-07E1B0417259}"/>
    <dgm:cxn modelId="{092BE599-4F06-41DA-B6BB-14ADD9682821}" type="presOf" srcId="{5B9D5915-D890-4C37-977B-677E06B91491}" destId="{C60AE5E8-0584-4BF7-99D3-1917E4A8610C}" srcOrd="0" destOrd="0" presId="urn:microsoft.com/office/officeart/2005/8/layout/chevron2"/>
    <dgm:cxn modelId="{2F50F05A-243C-4142-88AE-E95F7D10A388}" type="presOf" srcId="{45E97965-1C34-4D03-A8ED-41631D72B326}" destId="{357CAD36-C5E7-4511-8EEA-A466F9DB88A1}" srcOrd="0" destOrd="0" presId="urn:microsoft.com/office/officeart/2005/8/layout/chevron2"/>
    <dgm:cxn modelId="{233CEDC2-6957-4DF4-9071-40B740276F3A}" srcId="{5B9D5915-D890-4C37-977B-677E06B91491}" destId="{33536323-7E74-4B3F-BD50-23984DDB046C}" srcOrd="0" destOrd="0" parTransId="{A708B8D7-F73D-47FB-BC49-7B0F4EBD529C}" sibTransId="{2015E520-D27F-4C50-8B69-8B99CE496D2C}"/>
    <dgm:cxn modelId="{9582158C-33E3-4B4F-BCFD-692C4B22D02A}" srcId="{33536323-7E74-4B3F-BD50-23984DDB046C}" destId="{E3D144E8-C912-470C-8FE4-3BD192CFCCDE}" srcOrd="0" destOrd="0" parTransId="{7F0D600F-F774-47A5-ADB4-2E3D12C6811B}" sibTransId="{CFDC857D-982B-4064-B3BE-89D920F401E1}"/>
    <dgm:cxn modelId="{CAA4A688-05EC-49D6-95A5-3E0D175780CF}" srcId="{5B9D5915-D890-4C37-977B-677E06B91491}" destId="{B4C7ABA3-3290-47E4-9E0A-E809869489A2}" srcOrd="6" destOrd="0" parTransId="{F567638A-CF85-4ECD-8BFE-E1FBC7503F4D}" sibTransId="{A427F743-9542-4A3A-A038-478A146A33B8}"/>
    <dgm:cxn modelId="{2628A438-1E90-418B-B53C-0313E1181782}" type="presOf" srcId="{65C4DA00-91C5-4EC4-8C40-310D47BCB5A9}" destId="{54EE602A-97F8-4A28-A331-90D4545FB5CC}" srcOrd="0" destOrd="0" presId="urn:microsoft.com/office/officeart/2005/8/layout/chevron2"/>
    <dgm:cxn modelId="{FC94AB1B-0878-4F9B-83D0-E11E604A823E}" type="presOf" srcId="{B4C7ABA3-3290-47E4-9E0A-E809869489A2}" destId="{F5736013-68B6-4176-B302-34AE5ADDAE4F}" srcOrd="0" destOrd="0" presId="urn:microsoft.com/office/officeart/2005/8/layout/chevron2"/>
    <dgm:cxn modelId="{709E16C1-C6F2-4EA0-91C7-19B0FE4DD9C7}" srcId="{94DC5E22-6240-488E-833E-BE7EDCCBB526}" destId="{4C772C9E-9F4E-4DE5-92D7-8624EC4772E9}" srcOrd="0" destOrd="0" parTransId="{02242C2D-7A38-464D-9117-216BAD9AB850}" sibTransId="{2C371917-436A-40A2-9DC9-98FDAE89E327}"/>
    <dgm:cxn modelId="{9FB449E9-95F8-4A25-998A-5B941BAD1346}" type="presOf" srcId="{97DD5E1F-1C9A-4601-8028-D05AC0E350C9}" destId="{32E309DA-4F9A-4790-8C05-C2CFEF0F3B95}" srcOrd="0" destOrd="0" presId="urn:microsoft.com/office/officeart/2005/8/layout/chevron2"/>
    <dgm:cxn modelId="{0C20316A-E974-4FE2-A5F7-27FD223DCA17}" srcId="{F9BB52BE-71A8-4B98-B152-5EFC790714A6}" destId="{45E97965-1C34-4D03-A8ED-41631D72B326}" srcOrd="0" destOrd="0" parTransId="{5994427F-C48B-4C4E-B24C-E2F603E92A52}" sibTransId="{F7F7FDC2-110B-45FA-9613-83F637E83A2C}"/>
    <dgm:cxn modelId="{B487FEC6-6E06-442E-8FB5-B70E3E8E6D8F}" type="presOf" srcId="{D2C4D67A-D47C-488B-9FF2-2F36F01952C4}" destId="{56BAFACB-2FD4-49F2-A535-7303A9EC898D}" srcOrd="0" destOrd="0" presId="urn:microsoft.com/office/officeart/2005/8/layout/chevron2"/>
    <dgm:cxn modelId="{2724F4D7-A516-4B9A-8594-37E4D9CC8273}" type="presOf" srcId="{4C772C9E-9F4E-4DE5-92D7-8624EC4772E9}" destId="{7823C993-DB7F-4BDC-9AA9-BAFA9A99CB7F}" srcOrd="0" destOrd="0" presId="urn:microsoft.com/office/officeart/2005/8/layout/chevron2"/>
    <dgm:cxn modelId="{878F1A0B-2962-4750-87FC-435072828002}" type="presOf" srcId="{B7EDD608-2F9D-49BB-A9D2-BD920E4F227B}" destId="{1C57ADF2-1E89-4A84-B57C-01407CF43BC0}" srcOrd="0" destOrd="0" presId="urn:microsoft.com/office/officeart/2005/8/layout/chevron2"/>
    <dgm:cxn modelId="{CD04BF42-CF8C-4F89-8066-0CF226CFC48B}" srcId="{B4C7ABA3-3290-47E4-9E0A-E809869489A2}" destId="{FBA50E07-1437-4E9A-9C43-00C8072B51E8}" srcOrd="1" destOrd="0" parTransId="{77D73089-C034-497B-BB35-E6CE1397C2D3}" sibTransId="{2ABD18A8-BCC0-4BF7-87B0-5300FCF0AD2B}"/>
    <dgm:cxn modelId="{97F3C91D-56B2-48DA-A15E-04DFE0EA7E98}" srcId="{5B9D5915-D890-4C37-977B-677E06B91491}" destId="{F9BB52BE-71A8-4B98-B152-5EFC790714A6}" srcOrd="5" destOrd="0" parTransId="{3A47F313-EEAE-4AE4-95AF-2AB590D237AC}" sibTransId="{5C686249-E249-4856-8B98-536912D78D85}"/>
    <dgm:cxn modelId="{AE4809FC-7F9D-4ABF-829F-9D79401C9701}" type="presOf" srcId="{FBA50E07-1437-4E9A-9C43-00C8072B51E8}" destId="{987814BD-BAF9-4B6F-AC22-5A8F76FD4F04}" srcOrd="0" destOrd="1" presId="urn:microsoft.com/office/officeart/2005/8/layout/chevron2"/>
    <dgm:cxn modelId="{0818C97B-CB32-4B14-B4E3-9CCB59F94479}" srcId="{B7EDD608-2F9D-49BB-A9D2-BD920E4F227B}" destId="{36E61BA7-27F8-4490-B4EF-83B6F0C51F0E}" srcOrd="0" destOrd="0" parTransId="{54B4FBA6-5034-4C33-A151-8A4DF841F83E}" sibTransId="{172658D1-18DE-44D0-A276-C4331CE7637B}"/>
    <dgm:cxn modelId="{54493114-82D7-4BA6-875B-8E6592CD8E1F}" type="presOf" srcId="{F9BB52BE-71A8-4B98-B152-5EFC790714A6}" destId="{7360390D-0563-45DB-AC41-699D1045183A}" srcOrd="0" destOrd="0" presId="urn:microsoft.com/office/officeart/2005/8/layout/chevron2"/>
    <dgm:cxn modelId="{6AE30333-1F84-4BAB-B576-421110DF7739}" srcId="{5B9D5915-D890-4C37-977B-677E06B91491}" destId="{65C4DA00-91C5-4EC4-8C40-310D47BCB5A9}" srcOrd="4" destOrd="0" parTransId="{76EE68D7-1365-4C92-8E87-204AD48CA36C}" sibTransId="{83121121-CEE1-4C65-81E1-471A61CD9F02}"/>
    <dgm:cxn modelId="{A458685F-E99C-4BEB-9CA9-860B7750B923}" type="presOf" srcId="{A285C2AE-E626-4A17-96DB-F5B43119F78E}" destId="{987814BD-BAF9-4B6F-AC22-5A8F76FD4F04}" srcOrd="0" destOrd="0" presId="urn:microsoft.com/office/officeart/2005/8/layout/chevron2"/>
    <dgm:cxn modelId="{713A0C55-5965-4695-9761-46C85FB36DFB}" srcId="{97DD5E1F-1C9A-4601-8028-D05AC0E350C9}" destId="{D2C4D67A-D47C-488B-9FF2-2F36F01952C4}" srcOrd="0" destOrd="0" parTransId="{DE53AE05-6D14-465A-B9CD-B5F565D0F75E}" sibTransId="{2385E895-C33F-438C-AEE8-5DA131DEEC4D}"/>
    <dgm:cxn modelId="{F8EB666E-CC78-4CC1-A341-49FFD8A1658C}" type="presOf" srcId="{94DC5E22-6240-488E-833E-BE7EDCCBB526}" destId="{868D1588-2455-44DA-A486-DF50EAD29693}" srcOrd="0" destOrd="0" presId="urn:microsoft.com/office/officeart/2005/8/layout/chevron2"/>
    <dgm:cxn modelId="{06538B54-F365-4142-8496-919C93FF3026}" srcId="{65C4DA00-91C5-4EC4-8C40-310D47BCB5A9}" destId="{551A3857-7A44-4122-A598-6D634C2FA699}" srcOrd="0" destOrd="0" parTransId="{5F0A40FA-9637-43BA-A0F7-F558BD99129F}" sibTransId="{BD9954B2-BF89-4450-A04E-65AEE511D299}"/>
    <dgm:cxn modelId="{057C9CFE-D2D1-418F-8DBB-417350BB4A7A}" type="presOf" srcId="{36E61BA7-27F8-4490-B4EF-83B6F0C51F0E}" destId="{035E92F2-1CA5-4186-9499-24344F35AF04}" srcOrd="0" destOrd="0" presId="urn:microsoft.com/office/officeart/2005/8/layout/chevron2"/>
    <dgm:cxn modelId="{BDF8D884-C479-414C-8413-2F295EBE2208}" srcId="{5B9D5915-D890-4C37-977B-677E06B91491}" destId="{94DC5E22-6240-488E-833E-BE7EDCCBB526}" srcOrd="3" destOrd="0" parTransId="{C047B0CD-6DBA-4B2F-A023-011A478E42F7}" sibTransId="{D0DDAA98-91A1-4D5F-8500-336979D51C50}"/>
    <dgm:cxn modelId="{9B911FCC-BB83-46BE-99B0-B181BD0D8773}" type="presOf" srcId="{E3D144E8-C912-470C-8FE4-3BD192CFCCDE}" destId="{F0290015-49A6-4058-9536-D2B426D2AD09}" srcOrd="0" destOrd="0" presId="urn:microsoft.com/office/officeart/2005/8/layout/chevron2"/>
    <dgm:cxn modelId="{F4B4A682-1FA3-44F1-BECB-7CE82D330A21}" type="presParOf" srcId="{C60AE5E8-0584-4BF7-99D3-1917E4A8610C}" destId="{5F3CBA60-DFDB-427D-AD80-3695D4B6F00F}" srcOrd="0" destOrd="0" presId="urn:microsoft.com/office/officeart/2005/8/layout/chevron2"/>
    <dgm:cxn modelId="{6691EB1B-90D0-4CEF-A7B2-AE197A6D783C}" type="presParOf" srcId="{5F3CBA60-DFDB-427D-AD80-3695D4B6F00F}" destId="{906A4EC7-7C34-4A44-A6BF-CBCD1D9A3137}" srcOrd="0" destOrd="0" presId="urn:microsoft.com/office/officeart/2005/8/layout/chevron2"/>
    <dgm:cxn modelId="{8964A36C-BDB1-457B-B25A-12EDDEE7D788}" type="presParOf" srcId="{5F3CBA60-DFDB-427D-AD80-3695D4B6F00F}" destId="{F0290015-49A6-4058-9536-D2B426D2AD09}" srcOrd="1" destOrd="0" presId="urn:microsoft.com/office/officeart/2005/8/layout/chevron2"/>
    <dgm:cxn modelId="{20B5AABA-39F5-4D1E-8FD1-B3B36047F0BF}" type="presParOf" srcId="{C60AE5E8-0584-4BF7-99D3-1917E4A8610C}" destId="{EC48B686-CDA7-4149-AE43-8178931A76DB}" srcOrd="1" destOrd="0" presId="urn:microsoft.com/office/officeart/2005/8/layout/chevron2"/>
    <dgm:cxn modelId="{4FE21932-9312-4A36-B71D-ABF169ACD27E}" type="presParOf" srcId="{C60AE5E8-0584-4BF7-99D3-1917E4A8610C}" destId="{21671EF8-69F5-4EC5-AB07-A77392AD1697}" srcOrd="2" destOrd="0" presId="urn:microsoft.com/office/officeart/2005/8/layout/chevron2"/>
    <dgm:cxn modelId="{5BE34530-0057-4870-9BE6-0CA4D835D933}" type="presParOf" srcId="{21671EF8-69F5-4EC5-AB07-A77392AD1697}" destId="{32E309DA-4F9A-4790-8C05-C2CFEF0F3B95}" srcOrd="0" destOrd="0" presId="urn:microsoft.com/office/officeart/2005/8/layout/chevron2"/>
    <dgm:cxn modelId="{C8563782-1DDC-46AF-A1EA-1CFFDDC18A8E}" type="presParOf" srcId="{21671EF8-69F5-4EC5-AB07-A77392AD1697}" destId="{56BAFACB-2FD4-49F2-A535-7303A9EC898D}" srcOrd="1" destOrd="0" presId="urn:microsoft.com/office/officeart/2005/8/layout/chevron2"/>
    <dgm:cxn modelId="{FE31EFD3-0D69-4B70-BCEC-5C538E0A532A}" type="presParOf" srcId="{C60AE5E8-0584-4BF7-99D3-1917E4A8610C}" destId="{90123105-61C9-4A40-B7CC-8A6E137D61A1}" srcOrd="3" destOrd="0" presId="urn:microsoft.com/office/officeart/2005/8/layout/chevron2"/>
    <dgm:cxn modelId="{DA027EA7-2526-4DD5-8C2F-E744B0C9F594}" type="presParOf" srcId="{C60AE5E8-0584-4BF7-99D3-1917E4A8610C}" destId="{5C9005FB-078B-476E-BE3E-1F41A40D3F73}" srcOrd="4" destOrd="0" presId="urn:microsoft.com/office/officeart/2005/8/layout/chevron2"/>
    <dgm:cxn modelId="{1615E079-61FC-4472-B737-89854C25B702}" type="presParOf" srcId="{5C9005FB-078B-476E-BE3E-1F41A40D3F73}" destId="{1C57ADF2-1E89-4A84-B57C-01407CF43BC0}" srcOrd="0" destOrd="0" presId="urn:microsoft.com/office/officeart/2005/8/layout/chevron2"/>
    <dgm:cxn modelId="{401D903C-0FB1-48A1-B859-2FE7A0FC568B}" type="presParOf" srcId="{5C9005FB-078B-476E-BE3E-1F41A40D3F73}" destId="{035E92F2-1CA5-4186-9499-24344F35AF04}" srcOrd="1" destOrd="0" presId="urn:microsoft.com/office/officeart/2005/8/layout/chevron2"/>
    <dgm:cxn modelId="{125B0063-01E0-4913-8CFE-58D21418FBAC}" type="presParOf" srcId="{C60AE5E8-0584-4BF7-99D3-1917E4A8610C}" destId="{B087EDDB-6E90-435E-B333-F974430C2484}" srcOrd="5" destOrd="0" presId="urn:microsoft.com/office/officeart/2005/8/layout/chevron2"/>
    <dgm:cxn modelId="{246D3A84-4EC9-4376-9A08-9D524E136F89}" type="presParOf" srcId="{C60AE5E8-0584-4BF7-99D3-1917E4A8610C}" destId="{2351FC30-A09F-45C8-ADFF-F8F3EC60535E}" srcOrd="6" destOrd="0" presId="urn:microsoft.com/office/officeart/2005/8/layout/chevron2"/>
    <dgm:cxn modelId="{51C8899F-4BC7-453B-8A7B-7C4F15838965}" type="presParOf" srcId="{2351FC30-A09F-45C8-ADFF-F8F3EC60535E}" destId="{868D1588-2455-44DA-A486-DF50EAD29693}" srcOrd="0" destOrd="0" presId="urn:microsoft.com/office/officeart/2005/8/layout/chevron2"/>
    <dgm:cxn modelId="{F6563C27-18CF-457E-9A4C-35250E85BC55}" type="presParOf" srcId="{2351FC30-A09F-45C8-ADFF-F8F3EC60535E}" destId="{7823C993-DB7F-4BDC-9AA9-BAFA9A99CB7F}" srcOrd="1" destOrd="0" presId="urn:microsoft.com/office/officeart/2005/8/layout/chevron2"/>
    <dgm:cxn modelId="{FB17BAAE-4CBD-43CA-BCCD-31B869828A23}" type="presParOf" srcId="{C60AE5E8-0584-4BF7-99D3-1917E4A8610C}" destId="{0B9B830E-D7AE-412C-98DD-2DFF270BDAED}" srcOrd="7" destOrd="0" presId="urn:microsoft.com/office/officeart/2005/8/layout/chevron2"/>
    <dgm:cxn modelId="{BF1CCB29-8458-4E8E-8EF9-1FD680CC10AE}" type="presParOf" srcId="{C60AE5E8-0584-4BF7-99D3-1917E4A8610C}" destId="{8B428AA4-5B0B-4404-B7E4-4F6D0CA6707D}" srcOrd="8" destOrd="0" presId="urn:microsoft.com/office/officeart/2005/8/layout/chevron2"/>
    <dgm:cxn modelId="{F08B3476-DA71-4837-BD46-34B57B0369CC}" type="presParOf" srcId="{8B428AA4-5B0B-4404-B7E4-4F6D0CA6707D}" destId="{54EE602A-97F8-4A28-A331-90D4545FB5CC}" srcOrd="0" destOrd="0" presId="urn:microsoft.com/office/officeart/2005/8/layout/chevron2"/>
    <dgm:cxn modelId="{3D96157E-89BA-4747-8646-E8258A6A46F2}" type="presParOf" srcId="{8B428AA4-5B0B-4404-B7E4-4F6D0CA6707D}" destId="{F0F52DEB-B439-49DB-9325-3925F2EEAB05}" srcOrd="1" destOrd="0" presId="urn:microsoft.com/office/officeart/2005/8/layout/chevron2"/>
    <dgm:cxn modelId="{6AAE9F01-E20D-438A-B36E-1823680A30A2}" type="presParOf" srcId="{C60AE5E8-0584-4BF7-99D3-1917E4A8610C}" destId="{2E9D9CBD-AA80-472E-9CB9-A33C0828AA4E}" srcOrd="9" destOrd="0" presId="urn:microsoft.com/office/officeart/2005/8/layout/chevron2"/>
    <dgm:cxn modelId="{D4F39E7E-C924-4325-87D5-209939102BC9}" type="presParOf" srcId="{C60AE5E8-0584-4BF7-99D3-1917E4A8610C}" destId="{24A42F5D-D6CD-41C2-A62A-B29BAB2F7094}" srcOrd="10" destOrd="0" presId="urn:microsoft.com/office/officeart/2005/8/layout/chevron2"/>
    <dgm:cxn modelId="{9C0EE1F9-FC20-4777-A485-BA2E8B705A1D}" type="presParOf" srcId="{24A42F5D-D6CD-41C2-A62A-B29BAB2F7094}" destId="{7360390D-0563-45DB-AC41-699D1045183A}" srcOrd="0" destOrd="0" presId="urn:microsoft.com/office/officeart/2005/8/layout/chevron2"/>
    <dgm:cxn modelId="{8B9562A0-C59B-4146-BD55-F81E7E551CBD}" type="presParOf" srcId="{24A42F5D-D6CD-41C2-A62A-B29BAB2F7094}" destId="{357CAD36-C5E7-4511-8EEA-A466F9DB88A1}" srcOrd="1" destOrd="0" presId="urn:microsoft.com/office/officeart/2005/8/layout/chevron2"/>
    <dgm:cxn modelId="{4B0D8E2D-EEB8-4C07-B79E-79B82780DF12}" type="presParOf" srcId="{C60AE5E8-0584-4BF7-99D3-1917E4A8610C}" destId="{5DEC8A21-49FD-46F8-B17B-9E1D60A5E9AF}" srcOrd="11" destOrd="0" presId="urn:microsoft.com/office/officeart/2005/8/layout/chevron2"/>
    <dgm:cxn modelId="{08C6413F-21D5-4D6F-8388-38A1AA11C8EE}" type="presParOf" srcId="{C60AE5E8-0584-4BF7-99D3-1917E4A8610C}" destId="{769F734B-8D04-419F-9546-EC14C7765DF7}" srcOrd="12" destOrd="0" presId="urn:microsoft.com/office/officeart/2005/8/layout/chevron2"/>
    <dgm:cxn modelId="{C7B03AB1-AEAF-43E5-A49C-A4CC2B97A406}" type="presParOf" srcId="{769F734B-8D04-419F-9546-EC14C7765DF7}" destId="{F5736013-68B6-4176-B302-34AE5ADDAE4F}" srcOrd="0" destOrd="0" presId="urn:microsoft.com/office/officeart/2005/8/layout/chevron2"/>
    <dgm:cxn modelId="{BBB636DD-DF1E-4BFB-9732-43ED2A1BFC91}" type="presParOf" srcId="{769F734B-8D04-419F-9546-EC14C7765DF7}" destId="{987814BD-BAF9-4B6F-AC22-5A8F76FD4F04}" srcOrd="1" destOrd="0" presId="urn:microsoft.com/office/officeart/2005/8/layout/chevron2"/>
  </dgm:cxnLst>
  <dgm:bg/>
  <dgm:whole/>
</dgm:dataModel>
</file>

<file path=ppt/diagrams/data8.xml><?xml version="1.0" encoding="utf-8"?>
<dgm:dataModel xmlns:dgm="http://schemas.openxmlformats.org/drawingml/2006/diagram" xmlns:a="http://schemas.openxmlformats.org/drawingml/2006/main">
  <dgm:ptLst>
    <dgm:pt modelId="{EA02737A-C1D7-4AA0-8864-6E136AB43655}" type="doc">
      <dgm:prSet loTypeId="urn:microsoft.com/office/officeart/2005/8/layout/cycle7" loCatId="cycle" qsTypeId="urn:microsoft.com/office/officeart/2005/8/quickstyle/3d4" qsCatId="3D" csTypeId="urn:microsoft.com/office/officeart/2005/8/colors/accent2_2" csCatId="accent2" phldr="1"/>
      <dgm:spPr/>
      <dgm:t>
        <a:bodyPr/>
        <a:lstStyle/>
        <a:p>
          <a:endParaRPr lang="ru-RU"/>
        </a:p>
      </dgm:t>
    </dgm:pt>
    <dgm:pt modelId="{A436E339-A34C-4624-880E-D1BC9868CED5}">
      <dgm:prSet phldrT="[Текст]" custT="1"/>
      <dgm:spPr/>
      <dgm:t>
        <a:bodyPr/>
        <a:lstStyle/>
        <a:p>
          <a:r>
            <a:rPr lang="ru-RU" sz="2000" b="1" dirty="0" smtClean="0">
              <a:solidFill>
                <a:schemeClr val="tx1"/>
              </a:solidFill>
            </a:rPr>
            <a:t>УЧАЩИХСЯ</a:t>
          </a:r>
          <a:endParaRPr lang="ru-RU" sz="2000" b="1" dirty="0">
            <a:solidFill>
              <a:schemeClr val="tx1"/>
            </a:solidFill>
          </a:endParaRPr>
        </a:p>
      </dgm:t>
    </dgm:pt>
    <dgm:pt modelId="{C7B949BC-2C28-450D-A622-E4F72FB68774}" type="parTrans" cxnId="{0FE2437C-E3FC-48D5-8A9B-B1BE9BB01704}">
      <dgm:prSet/>
      <dgm:spPr/>
      <dgm:t>
        <a:bodyPr/>
        <a:lstStyle/>
        <a:p>
          <a:endParaRPr lang="ru-RU"/>
        </a:p>
      </dgm:t>
    </dgm:pt>
    <dgm:pt modelId="{53623542-6B44-4DDE-878A-A4D9A36E9242}" type="sibTrans" cxnId="{0FE2437C-E3FC-48D5-8A9B-B1BE9BB01704}">
      <dgm:prSet/>
      <dgm:spPr/>
      <dgm:t>
        <a:bodyPr/>
        <a:lstStyle/>
        <a:p>
          <a:endParaRPr lang="ru-RU"/>
        </a:p>
      </dgm:t>
    </dgm:pt>
    <dgm:pt modelId="{DEA9F4D2-376A-4CAA-9E0C-BDE9159067C3}">
      <dgm:prSet phldrT="[Текст]" custT="1"/>
      <dgm:spPr/>
      <dgm:t>
        <a:bodyPr/>
        <a:lstStyle/>
        <a:p>
          <a:r>
            <a:rPr lang="ru-RU" sz="1800" b="1" dirty="0" smtClean="0">
              <a:solidFill>
                <a:schemeClr val="tx1"/>
              </a:solidFill>
            </a:rPr>
            <a:t>РОДИТЕЛЕЙ</a:t>
          </a:r>
          <a:endParaRPr lang="ru-RU" sz="1800" b="1" dirty="0">
            <a:solidFill>
              <a:schemeClr val="tx1"/>
            </a:solidFill>
          </a:endParaRPr>
        </a:p>
      </dgm:t>
    </dgm:pt>
    <dgm:pt modelId="{34225581-01B1-4CD0-8B1B-D283115C33A7}" type="parTrans" cxnId="{6D1AF00D-BFC4-4FD7-8279-F062F3401D5D}">
      <dgm:prSet/>
      <dgm:spPr/>
      <dgm:t>
        <a:bodyPr/>
        <a:lstStyle/>
        <a:p>
          <a:endParaRPr lang="ru-RU"/>
        </a:p>
      </dgm:t>
    </dgm:pt>
    <dgm:pt modelId="{D2365D18-76F9-4979-BF55-06DEA985F9F0}" type="sibTrans" cxnId="{6D1AF00D-BFC4-4FD7-8279-F062F3401D5D}">
      <dgm:prSet/>
      <dgm:spPr/>
      <dgm:t>
        <a:bodyPr/>
        <a:lstStyle/>
        <a:p>
          <a:endParaRPr lang="ru-RU"/>
        </a:p>
      </dgm:t>
    </dgm:pt>
    <dgm:pt modelId="{250EC122-C71F-4F0B-B503-E2906B7D192A}">
      <dgm:prSet phldrT="[Текст]" custT="1"/>
      <dgm:spPr/>
      <dgm:t>
        <a:bodyPr/>
        <a:lstStyle/>
        <a:p>
          <a:r>
            <a:rPr lang="ru-RU" sz="2000" b="1" dirty="0" smtClean="0">
              <a:solidFill>
                <a:schemeClr val="tx1"/>
              </a:solidFill>
            </a:rPr>
            <a:t>ПЕДАГОГОВ </a:t>
          </a:r>
          <a:endParaRPr lang="ru-RU" sz="2000" b="1" dirty="0">
            <a:solidFill>
              <a:schemeClr val="tx1"/>
            </a:solidFill>
          </a:endParaRPr>
        </a:p>
      </dgm:t>
    </dgm:pt>
    <dgm:pt modelId="{8C60F9F5-D8BE-4B40-87C3-62493D3B8F13}" type="parTrans" cxnId="{072D58F1-F4A3-45FF-839C-17F6F4F26875}">
      <dgm:prSet/>
      <dgm:spPr/>
      <dgm:t>
        <a:bodyPr/>
        <a:lstStyle/>
        <a:p>
          <a:endParaRPr lang="ru-RU"/>
        </a:p>
      </dgm:t>
    </dgm:pt>
    <dgm:pt modelId="{1D0585CD-2603-4E37-8B1F-D758CD0B0C22}" type="sibTrans" cxnId="{072D58F1-F4A3-45FF-839C-17F6F4F26875}">
      <dgm:prSet/>
      <dgm:spPr/>
      <dgm:t>
        <a:bodyPr/>
        <a:lstStyle/>
        <a:p>
          <a:endParaRPr lang="ru-RU"/>
        </a:p>
      </dgm:t>
    </dgm:pt>
    <dgm:pt modelId="{004E792F-6E21-4B0F-8C3B-4DA1DDA9DF18}" type="pres">
      <dgm:prSet presAssocID="{EA02737A-C1D7-4AA0-8864-6E136AB43655}" presName="Name0" presStyleCnt="0">
        <dgm:presLayoutVars>
          <dgm:dir/>
          <dgm:resizeHandles val="exact"/>
        </dgm:presLayoutVars>
      </dgm:prSet>
      <dgm:spPr/>
    </dgm:pt>
    <dgm:pt modelId="{65354091-369E-4D84-B2DD-FBFD9F90A7F6}" type="pres">
      <dgm:prSet presAssocID="{A436E339-A34C-4624-880E-D1BC9868CED5}" presName="node" presStyleLbl="node1" presStyleIdx="0" presStyleCnt="3" custRadScaleRad="87926" custRadScaleInc="-2318">
        <dgm:presLayoutVars>
          <dgm:bulletEnabled val="1"/>
        </dgm:presLayoutVars>
      </dgm:prSet>
      <dgm:spPr/>
    </dgm:pt>
    <dgm:pt modelId="{BDD81333-FDAC-4988-B57E-5B7D48D72C08}" type="pres">
      <dgm:prSet presAssocID="{53623542-6B44-4DDE-878A-A4D9A36E9242}" presName="sibTrans" presStyleLbl="sibTrans2D1" presStyleIdx="0" presStyleCnt="3"/>
      <dgm:spPr/>
    </dgm:pt>
    <dgm:pt modelId="{DEFFEADD-B1BE-4339-BD17-15B100AC02A0}" type="pres">
      <dgm:prSet presAssocID="{53623542-6B44-4DDE-878A-A4D9A36E9242}" presName="connectorText" presStyleLbl="sibTrans2D1" presStyleIdx="0" presStyleCnt="3"/>
      <dgm:spPr/>
    </dgm:pt>
    <dgm:pt modelId="{47F1EF7B-EBB1-4F67-ADB3-E7C9F9782A03}" type="pres">
      <dgm:prSet presAssocID="{DEA9F4D2-376A-4CAA-9E0C-BDE9159067C3}" presName="node" presStyleLbl="node1" presStyleIdx="1" presStyleCnt="3">
        <dgm:presLayoutVars>
          <dgm:bulletEnabled val="1"/>
        </dgm:presLayoutVars>
      </dgm:prSet>
      <dgm:spPr/>
    </dgm:pt>
    <dgm:pt modelId="{D81ABA91-CB76-4E7F-ABC7-C38F5F3F98AC}" type="pres">
      <dgm:prSet presAssocID="{D2365D18-76F9-4979-BF55-06DEA985F9F0}" presName="sibTrans" presStyleLbl="sibTrans2D1" presStyleIdx="1" presStyleCnt="3"/>
      <dgm:spPr/>
    </dgm:pt>
    <dgm:pt modelId="{4069E24E-EEC5-4786-9C44-E6A564163B6B}" type="pres">
      <dgm:prSet presAssocID="{D2365D18-76F9-4979-BF55-06DEA985F9F0}" presName="connectorText" presStyleLbl="sibTrans2D1" presStyleIdx="1" presStyleCnt="3"/>
      <dgm:spPr/>
    </dgm:pt>
    <dgm:pt modelId="{4CDC290B-3AAC-44A2-B65D-2E0BFD7D6383}" type="pres">
      <dgm:prSet presAssocID="{250EC122-C71F-4F0B-B503-E2906B7D192A}" presName="node" presStyleLbl="node1" presStyleIdx="2" presStyleCnt="3">
        <dgm:presLayoutVars>
          <dgm:bulletEnabled val="1"/>
        </dgm:presLayoutVars>
      </dgm:prSet>
      <dgm:spPr/>
    </dgm:pt>
    <dgm:pt modelId="{914CE4C4-CECC-41B2-952A-3954596936F7}" type="pres">
      <dgm:prSet presAssocID="{1D0585CD-2603-4E37-8B1F-D758CD0B0C22}" presName="sibTrans" presStyleLbl="sibTrans2D1" presStyleIdx="2" presStyleCnt="3"/>
      <dgm:spPr/>
    </dgm:pt>
    <dgm:pt modelId="{8A885A4A-A0D5-43FF-991B-2277B896340C}" type="pres">
      <dgm:prSet presAssocID="{1D0585CD-2603-4E37-8B1F-D758CD0B0C22}" presName="connectorText" presStyleLbl="sibTrans2D1" presStyleIdx="2" presStyleCnt="3"/>
      <dgm:spPr/>
    </dgm:pt>
  </dgm:ptLst>
  <dgm:cxnLst>
    <dgm:cxn modelId="{32F0DC4B-C97B-44F8-BA27-97CF663E023A}" type="presOf" srcId="{DEA9F4D2-376A-4CAA-9E0C-BDE9159067C3}" destId="{47F1EF7B-EBB1-4F67-ADB3-E7C9F9782A03}" srcOrd="0" destOrd="0" presId="urn:microsoft.com/office/officeart/2005/8/layout/cycle7"/>
    <dgm:cxn modelId="{DCD2AF2D-D386-47B2-8DBF-B63880F18B47}" type="presOf" srcId="{A436E339-A34C-4624-880E-D1BC9868CED5}" destId="{65354091-369E-4D84-B2DD-FBFD9F90A7F6}" srcOrd="0" destOrd="0" presId="urn:microsoft.com/office/officeart/2005/8/layout/cycle7"/>
    <dgm:cxn modelId="{A4C6DCD4-774D-498E-BF78-4A12154B1ADB}" type="presOf" srcId="{1D0585CD-2603-4E37-8B1F-D758CD0B0C22}" destId="{914CE4C4-CECC-41B2-952A-3954596936F7}" srcOrd="0" destOrd="0" presId="urn:microsoft.com/office/officeart/2005/8/layout/cycle7"/>
    <dgm:cxn modelId="{5C35FE1A-EAFC-4E87-BAA7-24F574DFA3E4}" type="presOf" srcId="{1D0585CD-2603-4E37-8B1F-D758CD0B0C22}" destId="{8A885A4A-A0D5-43FF-991B-2277B896340C}" srcOrd="1" destOrd="0" presId="urn:microsoft.com/office/officeart/2005/8/layout/cycle7"/>
    <dgm:cxn modelId="{18F87FA9-6CE7-4D3C-9561-46E1E342BF6B}" type="presOf" srcId="{53623542-6B44-4DDE-878A-A4D9A36E9242}" destId="{BDD81333-FDAC-4988-B57E-5B7D48D72C08}" srcOrd="0" destOrd="0" presId="urn:microsoft.com/office/officeart/2005/8/layout/cycle7"/>
    <dgm:cxn modelId="{754B2D51-8220-4B95-A3C2-4F583A072FEC}" type="presOf" srcId="{D2365D18-76F9-4979-BF55-06DEA985F9F0}" destId="{D81ABA91-CB76-4E7F-ABC7-C38F5F3F98AC}" srcOrd="0" destOrd="0" presId="urn:microsoft.com/office/officeart/2005/8/layout/cycle7"/>
    <dgm:cxn modelId="{6D1AF00D-BFC4-4FD7-8279-F062F3401D5D}" srcId="{EA02737A-C1D7-4AA0-8864-6E136AB43655}" destId="{DEA9F4D2-376A-4CAA-9E0C-BDE9159067C3}" srcOrd="1" destOrd="0" parTransId="{34225581-01B1-4CD0-8B1B-D283115C33A7}" sibTransId="{D2365D18-76F9-4979-BF55-06DEA985F9F0}"/>
    <dgm:cxn modelId="{BEE714E8-0074-4911-94B8-E098EE3A9ABA}" type="presOf" srcId="{53623542-6B44-4DDE-878A-A4D9A36E9242}" destId="{DEFFEADD-B1BE-4339-BD17-15B100AC02A0}" srcOrd="1" destOrd="0" presId="urn:microsoft.com/office/officeart/2005/8/layout/cycle7"/>
    <dgm:cxn modelId="{072D58F1-F4A3-45FF-839C-17F6F4F26875}" srcId="{EA02737A-C1D7-4AA0-8864-6E136AB43655}" destId="{250EC122-C71F-4F0B-B503-E2906B7D192A}" srcOrd="2" destOrd="0" parTransId="{8C60F9F5-D8BE-4B40-87C3-62493D3B8F13}" sibTransId="{1D0585CD-2603-4E37-8B1F-D758CD0B0C22}"/>
    <dgm:cxn modelId="{4669DA68-A25B-4EDA-9D5E-7AC4333DCCAC}" type="presOf" srcId="{EA02737A-C1D7-4AA0-8864-6E136AB43655}" destId="{004E792F-6E21-4B0F-8C3B-4DA1DDA9DF18}" srcOrd="0" destOrd="0" presId="urn:microsoft.com/office/officeart/2005/8/layout/cycle7"/>
    <dgm:cxn modelId="{3ED2760B-39BF-4033-B1A7-E40CDDCF0D3B}" type="presOf" srcId="{250EC122-C71F-4F0B-B503-E2906B7D192A}" destId="{4CDC290B-3AAC-44A2-B65D-2E0BFD7D6383}" srcOrd="0" destOrd="0" presId="urn:microsoft.com/office/officeart/2005/8/layout/cycle7"/>
    <dgm:cxn modelId="{DDC929D2-A944-4AB4-81AB-AACFE5604B6C}" type="presOf" srcId="{D2365D18-76F9-4979-BF55-06DEA985F9F0}" destId="{4069E24E-EEC5-4786-9C44-E6A564163B6B}" srcOrd="1" destOrd="0" presId="urn:microsoft.com/office/officeart/2005/8/layout/cycle7"/>
    <dgm:cxn modelId="{0FE2437C-E3FC-48D5-8A9B-B1BE9BB01704}" srcId="{EA02737A-C1D7-4AA0-8864-6E136AB43655}" destId="{A436E339-A34C-4624-880E-D1BC9868CED5}" srcOrd="0" destOrd="0" parTransId="{C7B949BC-2C28-450D-A622-E4F72FB68774}" sibTransId="{53623542-6B44-4DDE-878A-A4D9A36E9242}"/>
    <dgm:cxn modelId="{AD71195E-429C-462B-BE2A-D0E22477AAF0}" type="presParOf" srcId="{004E792F-6E21-4B0F-8C3B-4DA1DDA9DF18}" destId="{65354091-369E-4D84-B2DD-FBFD9F90A7F6}" srcOrd="0" destOrd="0" presId="urn:microsoft.com/office/officeart/2005/8/layout/cycle7"/>
    <dgm:cxn modelId="{C3B9BEEE-FE1A-4689-A2BA-8839453603D9}" type="presParOf" srcId="{004E792F-6E21-4B0F-8C3B-4DA1DDA9DF18}" destId="{BDD81333-FDAC-4988-B57E-5B7D48D72C08}" srcOrd="1" destOrd="0" presId="urn:microsoft.com/office/officeart/2005/8/layout/cycle7"/>
    <dgm:cxn modelId="{BF3D91B7-9646-471C-85AD-D8252718EDB6}" type="presParOf" srcId="{BDD81333-FDAC-4988-B57E-5B7D48D72C08}" destId="{DEFFEADD-B1BE-4339-BD17-15B100AC02A0}" srcOrd="0" destOrd="0" presId="urn:microsoft.com/office/officeart/2005/8/layout/cycle7"/>
    <dgm:cxn modelId="{243670B2-0BBA-4302-8E96-4D119386090B}" type="presParOf" srcId="{004E792F-6E21-4B0F-8C3B-4DA1DDA9DF18}" destId="{47F1EF7B-EBB1-4F67-ADB3-E7C9F9782A03}" srcOrd="2" destOrd="0" presId="urn:microsoft.com/office/officeart/2005/8/layout/cycle7"/>
    <dgm:cxn modelId="{E44891B8-7D12-493C-98BB-5F8F3238D43F}" type="presParOf" srcId="{004E792F-6E21-4B0F-8C3B-4DA1DDA9DF18}" destId="{D81ABA91-CB76-4E7F-ABC7-C38F5F3F98AC}" srcOrd="3" destOrd="0" presId="urn:microsoft.com/office/officeart/2005/8/layout/cycle7"/>
    <dgm:cxn modelId="{6E24F1B2-2E03-4E66-9D1E-987E8E42131B}" type="presParOf" srcId="{D81ABA91-CB76-4E7F-ABC7-C38F5F3F98AC}" destId="{4069E24E-EEC5-4786-9C44-E6A564163B6B}" srcOrd="0" destOrd="0" presId="urn:microsoft.com/office/officeart/2005/8/layout/cycle7"/>
    <dgm:cxn modelId="{7ED2CBE1-6D36-4662-A176-E99B8813FEDF}" type="presParOf" srcId="{004E792F-6E21-4B0F-8C3B-4DA1DDA9DF18}" destId="{4CDC290B-3AAC-44A2-B65D-2E0BFD7D6383}" srcOrd="4" destOrd="0" presId="urn:microsoft.com/office/officeart/2005/8/layout/cycle7"/>
    <dgm:cxn modelId="{40225D68-6140-4544-9C3E-02892BA7B11B}" type="presParOf" srcId="{004E792F-6E21-4B0F-8C3B-4DA1DDA9DF18}" destId="{914CE4C4-CECC-41B2-952A-3954596936F7}" srcOrd="5" destOrd="0" presId="urn:microsoft.com/office/officeart/2005/8/layout/cycle7"/>
    <dgm:cxn modelId="{8575F738-5120-4255-9D35-87EE644CCB13}" type="presParOf" srcId="{914CE4C4-CECC-41B2-952A-3954596936F7}" destId="{8A885A4A-A0D5-43FF-991B-2277B896340C}" srcOrd="0" destOrd="0" presId="urn:microsoft.com/office/officeart/2005/8/layout/cycle7"/>
  </dgm:cxnLst>
  <dgm:bg/>
  <dgm:whole/>
</dgm:dataModel>
</file>

<file path=ppt/diagrams/data9.xml><?xml version="1.0" encoding="utf-8"?>
<dgm:dataModel xmlns:dgm="http://schemas.openxmlformats.org/drawingml/2006/diagram" xmlns:a="http://schemas.openxmlformats.org/drawingml/2006/main">
  <dgm:ptLst>
    <dgm:pt modelId="{A03D89BA-2E40-4335-A823-882DEB33841C}"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ru-RU"/>
        </a:p>
      </dgm:t>
    </dgm:pt>
    <dgm:pt modelId="{4844D051-DAEF-4D5E-AB33-D085AB32F56B}">
      <dgm:prSet phldrT="[Текст]" custT="1"/>
      <dgm:spPr/>
      <dgm:t>
        <a:bodyPr/>
        <a:lstStyle/>
        <a:p>
          <a:r>
            <a:rPr lang="ru-RU" sz="1400" b="1" i="0" smtClean="0"/>
            <a:t>Оказывать помощь ребенку, попавшему в беду. Важно найти пути, варианты выхода из кризиса, поддержать в трудное время</a:t>
          </a:r>
          <a:endParaRPr lang="ru-RU" sz="1400" b="1" i="0" dirty="0"/>
        </a:p>
      </dgm:t>
    </dgm:pt>
    <dgm:pt modelId="{20F45575-E5EA-4806-B8EB-276BBF9F49B1}" type="parTrans" cxnId="{305B9AE4-A10F-4695-B09A-3CEE230E4E0F}">
      <dgm:prSet/>
      <dgm:spPr/>
      <dgm:t>
        <a:bodyPr/>
        <a:lstStyle/>
        <a:p>
          <a:endParaRPr lang="ru-RU"/>
        </a:p>
      </dgm:t>
    </dgm:pt>
    <dgm:pt modelId="{6394C4EA-E8B6-4B62-8D37-D79ACEE2AAEA}" type="sibTrans" cxnId="{305B9AE4-A10F-4695-B09A-3CEE230E4E0F}">
      <dgm:prSet/>
      <dgm:spPr/>
      <dgm:t>
        <a:bodyPr/>
        <a:lstStyle/>
        <a:p>
          <a:endParaRPr lang="ru-RU"/>
        </a:p>
      </dgm:t>
    </dgm:pt>
    <dgm:pt modelId="{3C0BED41-5EFE-434E-970C-CA7D1768774F}">
      <dgm:prSet phldrT="[Текст]" custT="1"/>
      <dgm:spPr/>
      <dgm:t>
        <a:bodyPr/>
        <a:lstStyle/>
        <a:p>
          <a:r>
            <a:rPr lang="ru-RU" sz="1400" b="1" dirty="0" smtClean="0"/>
            <a:t>Анализировать состояние социально - психологического воспитания в различных социальных сферах, окружающих ребенка и воздействующих на него</a:t>
          </a:r>
          <a:endParaRPr lang="ru-RU" sz="1400" b="1" dirty="0"/>
        </a:p>
      </dgm:t>
    </dgm:pt>
    <dgm:pt modelId="{1B70D74A-D97E-41D4-90B0-492C8C6E5ACE}" type="parTrans" cxnId="{9AD23B43-4660-4121-A136-247EDA2A15DC}">
      <dgm:prSet/>
      <dgm:spPr/>
      <dgm:t>
        <a:bodyPr/>
        <a:lstStyle/>
        <a:p>
          <a:endParaRPr lang="ru-RU"/>
        </a:p>
      </dgm:t>
    </dgm:pt>
    <dgm:pt modelId="{C06CB6ED-C6FD-4C3F-B536-3E9F45D102A5}" type="sibTrans" cxnId="{9AD23B43-4660-4121-A136-247EDA2A15DC}">
      <dgm:prSet/>
      <dgm:spPr/>
      <dgm:t>
        <a:bodyPr/>
        <a:lstStyle/>
        <a:p>
          <a:endParaRPr lang="ru-RU"/>
        </a:p>
      </dgm:t>
    </dgm:pt>
    <dgm:pt modelId="{FC8FD8B3-595D-418D-AF57-6F2AC715A3F3}">
      <dgm:prSet phldrT="[Текст]" custT="1"/>
      <dgm:spPr/>
      <dgm:t>
        <a:bodyPr/>
        <a:lstStyle/>
        <a:p>
          <a:r>
            <a:rPr lang="ru-RU" sz="1400" b="1" dirty="0" smtClean="0"/>
            <a:t>Способствовать здоровому образу жизни коллектива и каждого его члена</a:t>
          </a:r>
          <a:endParaRPr lang="ru-RU" sz="1400" b="1" dirty="0"/>
        </a:p>
      </dgm:t>
    </dgm:pt>
    <dgm:pt modelId="{7EC55040-32C5-4251-84A8-6FFC252E001B}" type="parTrans" cxnId="{FCE193CF-C377-4D3C-9F1B-CC4BA402EC49}">
      <dgm:prSet/>
      <dgm:spPr/>
      <dgm:t>
        <a:bodyPr/>
        <a:lstStyle/>
        <a:p>
          <a:endParaRPr lang="ru-RU"/>
        </a:p>
      </dgm:t>
    </dgm:pt>
    <dgm:pt modelId="{8A075C85-FE10-4245-9AF5-4A4E89A7934E}" type="sibTrans" cxnId="{FCE193CF-C377-4D3C-9F1B-CC4BA402EC49}">
      <dgm:prSet/>
      <dgm:spPr/>
      <dgm:t>
        <a:bodyPr/>
        <a:lstStyle/>
        <a:p>
          <a:endParaRPr lang="ru-RU"/>
        </a:p>
      </dgm:t>
    </dgm:pt>
    <dgm:pt modelId="{B1C2474C-5426-4AA6-B971-9A9644589EE9}">
      <dgm:prSet phldrT="[Текст]" custT="1"/>
      <dgm:spPr/>
      <dgm:t>
        <a:bodyPr/>
        <a:lstStyle/>
        <a:p>
          <a:r>
            <a:rPr lang="ru-RU" sz="1400" b="1" dirty="0" smtClean="0"/>
            <a:t>Направлять деятельность учащегося на самовоспитание, самообучение и умение самостоятельно организовать свою жизнь и поступки</a:t>
          </a:r>
          <a:endParaRPr lang="ru-RU" sz="1400" b="1" dirty="0"/>
        </a:p>
      </dgm:t>
    </dgm:pt>
    <dgm:pt modelId="{C9832AF5-2C48-45B6-9C9D-76F5C3D90264}" type="parTrans" cxnId="{DD8360EE-96E2-4D65-A92D-DBCD4059D652}">
      <dgm:prSet/>
      <dgm:spPr/>
      <dgm:t>
        <a:bodyPr/>
        <a:lstStyle/>
        <a:p>
          <a:endParaRPr lang="ru-RU"/>
        </a:p>
      </dgm:t>
    </dgm:pt>
    <dgm:pt modelId="{DE8A7DB2-63E2-4141-88C4-6A4D3D2FF0C1}" type="sibTrans" cxnId="{DD8360EE-96E2-4D65-A92D-DBCD4059D652}">
      <dgm:prSet/>
      <dgm:spPr/>
      <dgm:t>
        <a:bodyPr/>
        <a:lstStyle/>
        <a:p>
          <a:endParaRPr lang="ru-RU"/>
        </a:p>
      </dgm:t>
    </dgm:pt>
    <dgm:pt modelId="{ABC28535-2350-4A9A-82CB-189903AB66D5}">
      <dgm:prSet phldrT="[Текст]" custT="1"/>
      <dgm:spPr/>
      <dgm:t>
        <a:bodyPr/>
        <a:lstStyle/>
        <a:p>
          <a:r>
            <a:rPr lang="ru-RU" sz="1400" b="1" smtClean="0"/>
            <a:t>Координировать и объединять работу различных специалистов, организаций, решающих проблемы ребенка, имеющих отношение к состоянию его кризиса, к защите его прав</a:t>
          </a:r>
          <a:endParaRPr lang="ru-RU" sz="1400" b="1" dirty="0"/>
        </a:p>
      </dgm:t>
    </dgm:pt>
    <dgm:pt modelId="{EEC18041-FB5C-4D1A-9DF3-DC94DCC589C3}" type="parTrans" cxnId="{1839AB75-4E80-41D3-A44B-3EF32CD01A24}">
      <dgm:prSet/>
      <dgm:spPr/>
      <dgm:t>
        <a:bodyPr/>
        <a:lstStyle/>
        <a:p>
          <a:endParaRPr lang="ru-RU"/>
        </a:p>
      </dgm:t>
    </dgm:pt>
    <dgm:pt modelId="{F4D61C17-17F9-41DB-B050-A6E972C2965A}" type="sibTrans" cxnId="{1839AB75-4E80-41D3-A44B-3EF32CD01A24}">
      <dgm:prSet/>
      <dgm:spPr/>
      <dgm:t>
        <a:bodyPr/>
        <a:lstStyle/>
        <a:p>
          <a:endParaRPr lang="ru-RU"/>
        </a:p>
      </dgm:t>
    </dgm:pt>
    <dgm:pt modelId="{6A75D7E0-07E3-4E30-BD90-5F59914E0E19}">
      <dgm:prSet custT="1"/>
      <dgm:spPr/>
      <dgm:t>
        <a:bodyPr/>
        <a:lstStyle/>
        <a:p>
          <a:r>
            <a:rPr lang="ru-RU" sz="1400" b="1" smtClean="0"/>
            <a:t>Изучать ребенка, его состояние, отношения в семье, в школе, с группой, во дворе, его состояние в стадии конфликта</a:t>
          </a:r>
          <a:endParaRPr lang="ru-RU" sz="1400" b="1" dirty="0"/>
        </a:p>
      </dgm:t>
    </dgm:pt>
    <dgm:pt modelId="{8025D969-B776-4C23-9772-12FECC2FBE0B}" type="parTrans" cxnId="{344B81E9-84A7-4CB1-B776-3F68FDBB5820}">
      <dgm:prSet/>
      <dgm:spPr/>
      <dgm:t>
        <a:bodyPr/>
        <a:lstStyle/>
        <a:p>
          <a:endParaRPr lang="ru-RU"/>
        </a:p>
      </dgm:t>
    </dgm:pt>
    <dgm:pt modelId="{FCE79CAD-8C21-4D1C-B902-92CC5354D561}" type="sibTrans" cxnId="{344B81E9-84A7-4CB1-B776-3F68FDBB5820}">
      <dgm:prSet/>
      <dgm:spPr/>
      <dgm:t>
        <a:bodyPr/>
        <a:lstStyle/>
        <a:p>
          <a:endParaRPr lang="ru-RU"/>
        </a:p>
      </dgm:t>
    </dgm:pt>
    <dgm:pt modelId="{AB3C84A3-E051-4C3D-BD95-135709B16D1E}">
      <dgm:prSet phldrT="[Текст]" custT="1"/>
      <dgm:spPr/>
      <dgm:t>
        <a:bodyPr/>
        <a:lstStyle/>
        <a:p>
          <a:r>
            <a:rPr lang="ru-RU" sz="1400" b="1" smtClean="0"/>
            <a:t>Охранять и защищать личность, ее права, интересы ит.д</a:t>
          </a:r>
          <a:r>
            <a:rPr lang="ru-RU" sz="1300" smtClean="0"/>
            <a:t>. </a:t>
          </a:r>
          <a:endParaRPr lang="ru-RU" sz="1300" dirty="0"/>
        </a:p>
      </dgm:t>
    </dgm:pt>
    <dgm:pt modelId="{1A7723D2-E1EF-46EE-9129-F579260CC87C}" type="parTrans" cxnId="{43D0C521-39BE-4785-AE78-B5CD6A351F6E}">
      <dgm:prSet/>
      <dgm:spPr/>
      <dgm:t>
        <a:bodyPr/>
        <a:lstStyle/>
        <a:p>
          <a:endParaRPr lang="ru-RU"/>
        </a:p>
      </dgm:t>
    </dgm:pt>
    <dgm:pt modelId="{91778F87-B33D-4001-BE5A-B18E18177070}" type="sibTrans" cxnId="{43D0C521-39BE-4785-AE78-B5CD6A351F6E}">
      <dgm:prSet/>
      <dgm:spPr/>
      <dgm:t>
        <a:bodyPr/>
        <a:lstStyle/>
        <a:p>
          <a:endParaRPr lang="ru-RU"/>
        </a:p>
      </dgm:t>
    </dgm:pt>
    <dgm:pt modelId="{AB675877-9ABE-418B-B1E8-30C249F3AA1A}">
      <dgm:prSet phldrT="[Текст]" custT="1"/>
      <dgm:spPr/>
      <dgm:t>
        <a:bodyPr/>
        <a:lstStyle/>
        <a:p>
          <a:r>
            <a:rPr lang="ru-RU" sz="1400" b="1" smtClean="0"/>
            <a:t>Создавать  условия для безопасной, комфортной творческой жизни учащихся</a:t>
          </a:r>
          <a:endParaRPr lang="ru-RU" sz="1400" b="1" dirty="0"/>
        </a:p>
      </dgm:t>
    </dgm:pt>
    <dgm:pt modelId="{26E2DB17-55BE-4D7C-90C4-92FFD78E3D62}" type="parTrans" cxnId="{3B8F28F3-4E3E-460C-8781-3377F4CD7662}">
      <dgm:prSet/>
      <dgm:spPr/>
      <dgm:t>
        <a:bodyPr/>
        <a:lstStyle/>
        <a:p>
          <a:endParaRPr lang="ru-RU"/>
        </a:p>
      </dgm:t>
    </dgm:pt>
    <dgm:pt modelId="{9A5DE6E5-F215-4921-9259-E43C3178780F}" type="sibTrans" cxnId="{3B8F28F3-4E3E-460C-8781-3377F4CD7662}">
      <dgm:prSet/>
      <dgm:spPr/>
      <dgm:t>
        <a:bodyPr/>
        <a:lstStyle/>
        <a:p>
          <a:endParaRPr lang="ru-RU"/>
        </a:p>
      </dgm:t>
    </dgm:pt>
    <dgm:pt modelId="{E30A31E2-83E8-47BE-B138-D77EC41C5B03}">
      <dgm:prSet phldrT="[Текст]" custT="1"/>
      <dgm:spPr/>
      <dgm:t>
        <a:bodyPr/>
        <a:lstStyle/>
        <a:p>
          <a:r>
            <a:rPr lang="ru-RU" sz="1400" b="1" smtClean="0"/>
            <a:t>Организовывать социально - психологическую и правовую консультацию для учащихся, педагогов, родителей</a:t>
          </a:r>
          <a:endParaRPr lang="ru-RU" sz="1400" b="1" dirty="0"/>
        </a:p>
      </dgm:t>
    </dgm:pt>
    <dgm:pt modelId="{74C41F2D-4451-4644-BC3F-0B033B35611B}" type="parTrans" cxnId="{C1C48D3A-5A4C-4644-AD98-4606E110D580}">
      <dgm:prSet/>
      <dgm:spPr/>
      <dgm:t>
        <a:bodyPr/>
        <a:lstStyle/>
        <a:p>
          <a:endParaRPr lang="ru-RU"/>
        </a:p>
      </dgm:t>
    </dgm:pt>
    <dgm:pt modelId="{3FC1D0E5-A110-4CA0-B7CD-C302797767B4}" type="sibTrans" cxnId="{C1C48D3A-5A4C-4644-AD98-4606E110D580}">
      <dgm:prSet/>
      <dgm:spPr/>
      <dgm:t>
        <a:bodyPr/>
        <a:lstStyle/>
        <a:p>
          <a:endParaRPr lang="ru-RU"/>
        </a:p>
      </dgm:t>
    </dgm:pt>
    <dgm:pt modelId="{C619C925-A587-4613-BA47-CB42E59A80D6}">
      <dgm:prSet phldrT="[Текст]" custT="1"/>
      <dgm:spPr/>
      <dgm:t>
        <a:bodyPr/>
        <a:lstStyle/>
        <a:p>
          <a:r>
            <a:rPr lang="ru-RU" sz="1400" b="1" smtClean="0"/>
            <a:t>Решать конфликтные ситуации между учащимися, педагогами, родителями</a:t>
          </a:r>
          <a:endParaRPr lang="ru-RU" sz="1400" b="1" dirty="0"/>
        </a:p>
      </dgm:t>
    </dgm:pt>
    <dgm:pt modelId="{D276A86C-07C6-452D-A728-FD10DA8E7E34}" type="parTrans" cxnId="{9166DE66-4A94-45E0-BA95-E2C1B4B85BB1}">
      <dgm:prSet/>
      <dgm:spPr/>
      <dgm:t>
        <a:bodyPr/>
        <a:lstStyle/>
        <a:p>
          <a:endParaRPr lang="ru-RU"/>
        </a:p>
      </dgm:t>
    </dgm:pt>
    <dgm:pt modelId="{F1A74CB8-CC89-462E-B4CA-880A4D1A0B0F}" type="sibTrans" cxnId="{9166DE66-4A94-45E0-BA95-E2C1B4B85BB1}">
      <dgm:prSet/>
      <dgm:spPr/>
      <dgm:t>
        <a:bodyPr/>
        <a:lstStyle/>
        <a:p>
          <a:endParaRPr lang="ru-RU"/>
        </a:p>
      </dgm:t>
    </dgm:pt>
    <dgm:pt modelId="{2E1D47B4-4818-4E0C-847E-D95D52AE06AB}" type="pres">
      <dgm:prSet presAssocID="{A03D89BA-2E40-4335-A823-882DEB33841C}" presName="linear" presStyleCnt="0">
        <dgm:presLayoutVars>
          <dgm:dir/>
          <dgm:animLvl val="lvl"/>
          <dgm:resizeHandles val="exact"/>
        </dgm:presLayoutVars>
      </dgm:prSet>
      <dgm:spPr/>
      <dgm:t>
        <a:bodyPr/>
        <a:lstStyle/>
        <a:p>
          <a:endParaRPr lang="ru-RU"/>
        </a:p>
      </dgm:t>
    </dgm:pt>
    <dgm:pt modelId="{998F95B1-3D90-43D9-9511-5DC56F8D020D}" type="pres">
      <dgm:prSet presAssocID="{6A75D7E0-07E3-4E30-BD90-5F59914E0E19}" presName="parentLin" presStyleCnt="0"/>
      <dgm:spPr/>
    </dgm:pt>
    <dgm:pt modelId="{8CE6D10A-5B68-4454-B5A2-48F15434550B}" type="pres">
      <dgm:prSet presAssocID="{6A75D7E0-07E3-4E30-BD90-5F59914E0E19}" presName="parentLeftMargin" presStyleLbl="node1" presStyleIdx="0" presStyleCnt="10"/>
      <dgm:spPr/>
      <dgm:t>
        <a:bodyPr/>
        <a:lstStyle/>
        <a:p>
          <a:endParaRPr lang="ru-RU"/>
        </a:p>
      </dgm:t>
    </dgm:pt>
    <dgm:pt modelId="{BC82A209-6988-4A12-9E4A-835958B83665}" type="pres">
      <dgm:prSet presAssocID="{6A75D7E0-07E3-4E30-BD90-5F59914E0E19}" presName="parentText" presStyleLbl="node1" presStyleIdx="0" presStyleCnt="10" custScaleX="122322">
        <dgm:presLayoutVars>
          <dgm:chMax val="0"/>
          <dgm:bulletEnabled val="1"/>
        </dgm:presLayoutVars>
      </dgm:prSet>
      <dgm:spPr/>
      <dgm:t>
        <a:bodyPr/>
        <a:lstStyle/>
        <a:p>
          <a:endParaRPr lang="ru-RU"/>
        </a:p>
      </dgm:t>
    </dgm:pt>
    <dgm:pt modelId="{56F77740-A655-463B-89C9-E4C086F5CC0E}" type="pres">
      <dgm:prSet presAssocID="{6A75D7E0-07E3-4E30-BD90-5F59914E0E19}" presName="negativeSpace" presStyleCnt="0"/>
      <dgm:spPr/>
    </dgm:pt>
    <dgm:pt modelId="{30152CAF-69C4-45CE-8240-E3EF8FC37DEA}" type="pres">
      <dgm:prSet presAssocID="{6A75D7E0-07E3-4E30-BD90-5F59914E0E19}" presName="childText" presStyleLbl="conFgAcc1" presStyleIdx="0" presStyleCnt="10">
        <dgm:presLayoutVars>
          <dgm:bulletEnabled val="1"/>
        </dgm:presLayoutVars>
      </dgm:prSet>
      <dgm:spPr/>
    </dgm:pt>
    <dgm:pt modelId="{3A6B43A8-1640-4540-A67E-FEE8A569DF1C}" type="pres">
      <dgm:prSet presAssocID="{FCE79CAD-8C21-4D1C-B902-92CC5354D561}" presName="spaceBetweenRectangles" presStyleCnt="0"/>
      <dgm:spPr/>
    </dgm:pt>
    <dgm:pt modelId="{68C34509-8F1E-4147-9639-E713F55B644B}" type="pres">
      <dgm:prSet presAssocID="{4844D051-DAEF-4D5E-AB33-D085AB32F56B}" presName="parentLin" presStyleCnt="0"/>
      <dgm:spPr/>
    </dgm:pt>
    <dgm:pt modelId="{6CDFFEA5-B62E-4C8D-A655-FFA6BEC56D72}" type="pres">
      <dgm:prSet presAssocID="{4844D051-DAEF-4D5E-AB33-D085AB32F56B}" presName="parentLeftMargin" presStyleLbl="node1" presStyleIdx="0" presStyleCnt="10"/>
      <dgm:spPr/>
      <dgm:t>
        <a:bodyPr/>
        <a:lstStyle/>
        <a:p>
          <a:endParaRPr lang="ru-RU"/>
        </a:p>
      </dgm:t>
    </dgm:pt>
    <dgm:pt modelId="{C6AEA2E2-CD2E-42AC-8D52-981BFBDDAE6F}" type="pres">
      <dgm:prSet presAssocID="{4844D051-DAEF-4D5E-AB33-D085AB32F56B}" presName="parentText" presStyleLbl="node1" presStyleIdx="1" presStyleCnt="10" custScaleX="129018">
        <dgm:presLayoutVars>
          <dgm:chMax val="0"/>
          <dgm:bulletEnabled val="1"/>
        </dgm:presLayoutVars>
      </dgm:prSet>
      <dgm:spPr/>
      <dgm:t>
        <a:bodyPr/>
        <a:lstStyle/>
        <a:p>
          <a:endParaRPr lang="ru-RU"/>
        </a:p>
      </dgm:t>
    </dgm:pt>
    <dgm:pt modelId="{2615A12C-7F1A-471B-B592-2656ECCE6E81}" type="pres">
      <dgm:prSet presAssocID="{4844D051-DAEF-4D5E-AB33-D085AB32F56B}" presName="negativeSpace" presStyleCnt="0"/>
      <dgm:spPr/>
    </dgm:pt>
    <dgm:pt modelId="{2AD518C9-38BF-452E-A59B-8E462E57C3C5}" type="pres">
      <dgm:prSet presAssocID="{4844D051-DAEF-4D5E-AB33-D085AB32F56B}" presName="childText" presStyleLbl="conFgAcc1" presStyleIdx="1" presStyleCnt="10">
        <dgm:presLayoutVars>
          <dgm:bulletEnabled val="1"/>
        </dgm:presLayoutVars>
      </dgm:prSet>
      <dgm:spPr/>
    </dgm:pt>
    <dgm:pt modelId="{612E38BC-E7C4-4B09-A1B4-4B3CCAC60F73}" type="pres">
      <dgm:prSet presAssocID="{6394C4EA-E8B6-4B62-8D37-D79ACEE2AAEA}" presName="spaceBetweenRectangles" presStyleCnt="0"/>
      <dgm:spPr/>
    </dgm:pt>
    <dgm:pt modelId="{CD518961-E6C3-46C7-BF04-043CE048F0B3}" type="pres">
      <dgm:prSet presAssocID="{3C0BED41-5EFE-434E-970C-CA7D1768774F}" presName="parentLin" presStyleCnt="0"/>
      <dgm:spPr/>
    </dgm:pt>
    <dgm:pt modelId="{A3700999-6DBC-49B7-88A9-9FEE35D3993C}" type="pres">
      <dgm:prSet presAssocID="{3C0BED41-5EFE-434E-970C-CA7D1768774F}" presName="parentLeftMargin" presStyleLbl="node1" presStyleIdx="1" presStyleCnt="10"/>
      <dgm:spPr/>
      <dgm:t>
        <a:bodyPr/>
        <a:lstStyle/>
        <a:p>
          <a:endParaRPr lang="ru-RU"/>
        </a:p>
      </dgm:t>
    </dgm:pt>
    <dgm:pt modelId="{AE30F47E-D7FB-499B-9F4E-D78A45941FA9}" type="pres">
      <dgm:prSet presAssocID="{3C0BED41-5EFE-434E-970C-CA7D1768774F}" presName="parentText" presStyleLbl="node1" presStyleIdx="2" presStyleCnt="10" custScaleX="133483">
        <dgm:presLayoutVars>
          <dgm:chMax val="0"/>
          <dgm:bulletEnabled val="1"/>
        </dgm:presLayoutVars>
      </dgm:prSet>
      <dgm:spPr/>
      <dgm:t>
        <a:bodyPr/>
        <a:lstStyle/>
        <a:p>
          <a:endParaRPr lang="ru-RU"/>
        </a:p>
      </dgm:t>
    </dgm:pt>
    <dgm:pt modelId="{A1B86690-F722-4F44-8DAD-3B9766BC7DCD}" type="pres">
      <dgm:prSet presAssocID="{3C0BED41-5EFE-434E-970C-CA7D1768774F}" presName="negativeSpace" presStyleCnt="0"/>
      <dgm:spPr/>
    </dgm:pt>
    <dgm:pt modelId="{DDEA33FD-1BFD-4400-A111-C06B492FE4F3}" type="pres">
      <dgm:prSet presAssocID="{3C0BED41-5EFE-434E-970C-CA7D1768774F}" presName="childText" presStyleLbl="conFgAcc1" presStyleIdx="2" presStyleCnt="10">
        <dgm:presLayoutVars>
          <dgm:bulletEnabled val="1"/>
        </dgm:presLayoutVars>
      </dgm:prSet>
      <dgm:spPr/>
    </dgm:pt>
    <dgm:pt modelId="{7AAACD86-BB6C-4857-8E2C-10B2E0AC49D1}" type="pres">
      <dgm:prSet presAssocID="{C06CB6ED-C6FD-4C3F-B536-3E9F45D102A5}" presName="spaceBetweenRectangles" presStyleCnt="0"/>
      <dgm:spPr/>
    </dgm:pt>
    <dgm:pt modelId="{0FFBC2C4-EF99-4A27-A25B-F7D7831048D2}" type="pres">
      <dgm:prSet presAssocID="{B1C2474C-5426-4AA6-B971-9A9644589EE9}" presName="parentLin" presStyleCnt="0"/>
      <dgm:spPr/>
    </dgm:pt>
    <dgm:pt modelId="{C6922694-A1FF-4BB5-8C0A-A513AB0F4541}" type="pres">
      <dgm:prSet presAssocID="{B1C2474C-5426-4AA6-B971-9A9644589EE9}" presName="parentLeftMargin" presStyleLbl="node1" presStyleIdx="2" presStyleCnt="10"/>
      <dgm:spPr/>
      <dgm:t>
        <a:bodyPr/>
        <a:lstStyle/>
        <a:p>
          <a:endParaRPr lang="ru-RU"/>
        </a:p>
      </dgm:t>
    </dgm:pt>
    <dgm:pt modelId="{A7171C8F-04FE-4218-A89A-A8EC73355DF2}" type="pres">
      <dgm:prSet presAssocID="{B1C2474C-5426-4AA6-B971-9A9644589EE9}" presName="parentText" presStyleLbl="node1" presStyleIdx="3" presStyleCnt="10" custScaleX="142857">
        <dgm:presLayoutVars>
          <dgm:chMax val="0"/>
          <dgm:bulletEnabled val="1"/>
        </dgm:presLayoutVars>
      </dgm:prSet>
      <dgm:spPr/>
      <dgm:t>
        <a:bodyPr/>
        <a:lstStyle/>
        <a:p>
          <a:endParaRPr lang="ru-RU"/>
        </a:p>
      </dgm:t>
    </dgm:pt>
    <dgm:pt modelId="{CADDDD77-5B38-4384-B838-22447FE0F0FC}" type="pres">
      <dgm:prSet presAssocID="{B1C2474C-5426-4AA6-B971-9A9644589EE9}" presName="negativeSpace" presStyleCnt="0"/>
      <dgm:spPr/>
    </dgm:pt>
    <dgm:pt modelId="{EDD7207F-0710-4B82-A02C-4A77AB485B52}" type="pres">
      <dgm:prSet presAssocID="{B1C2474C-5426-4AA6-B971-9A9644589EE9}" presName="childText" presStyleLbl="conFgAcc1" presStyleIdx="3" presStyleCnt="10">
        <dgm:presLayoutVars>
          <dgm:bulletEnabled val="1"/>
        </dgm:presLayoutVars>
      </dgm:prSet>
      <dgm:spPr/>
    </dgm:pt>
    <dgm:pt modelId="{84C716F7-DE96-45DE-897F-3B2B4E3A2972}" type="pres">
      <dgm:prSet presAssocID="{DE8A7DB2-63E2-4141-88C4-6A4D3D2FF0C1}" presName="spaceBetweenRectangles" presStyleCnt="0"/>
      <dgm:spPr/>
    </dgm:pt>
    <dgm:pt modelId="{09B14110-CE1C-4C6B-9DEB-8D712DFE7ED6}" type="pres">
      <dgm:prSet presAssocID="{ABC28535-2350-4A9A-82CB-189903AB66D5}" presName="parentLin" presStyleCnt="0"/>
      <dgm:spPr/>
    </dgm:pt>
    <dgm:pt modelId="{D6EF6944-609C-411C-8093-351F4E66AFED}" type="pres">
      <dgm:prSet presAssocID="{ABC28535-2350-4A9A-82CB-189903AB66D5}" presName="parentLeftMargin" presStyleLbl="node1" presStyleIdx="3" presStyleCnt="10"/>
      <dgm:spPr/>
      <dgm:t>
        <a:bodyPr/>
        <a:lstStyle/>
        <a:p>
          <a:endParaRPr lang="ru-RU"/>
        </a:p>
      </dgm:t>
    </dgm:pt>
    <dgm:pt modelId="{629D87D4-9F2A-450F-A8A1-2FA37EF00B5E}" type="pres">
      <dgm:prSet presAssocID="{ABC28535-2350-4A9A-82CB-189903AB66D5}" presName="parentText" presStyleLbl="node1" presStyleIdx="4" presStyleCnt="10" custScaleX="142857">
        <dgm:presLayoutVars>
          <dgm:chMax val="0"/>
          <dgm:bulletEnabled val="1"/>
        </dgm:presLayoutVars>
      </dgm:prSet>
      <dgm:spPr/>
      <dgm:t>
        <a:bodyPr/>
        <a:lstStyle/>
        <a:p>
          <a:endParaRPr lang="ru-RU"/>
        </a:p>
      </dgm:t>
    </dgm:pt>
    <dgm:pt modelId="{C914A2E4-AA3A-4F85-B6E2-E211766D8C72}" type="pres">
      <dgm:prSet presAssocID="{ABC28535-2350-4A9A-82CB-189903AB66D5}" presName="negativeSpace" presStyleCnt="0"/>
      <dgm:spPr/>
    </dgm:pt>
    <dgm:pt modelId="{BBBAF7AA-39B6-4DA3-BCFD-3521F596FB03}" type="pres">
      <dgm:prSet presAssocID="{ABC28535-2350-4A9A-82CB-189903AB66D5}" presName="childText" presStyleLbl="conFgAcc1" presStyleIdx="4" presStyleCnt="10">
        <dgm:presLayoutVars>
          <dgm:bulletEnabled val="1"/>
        </dgm:presLayoutVars>
      </dgm:prSet>
      <dgm:spPr/>
    </dgm:pt>
    <dgm:pt modelId="{C7E78EF4-314A-46D8-B82D-1F43DA4AEF3A}" type="pres">
      <dgm:prSet presAssocID="{F4D61C17-17F9-41DB-B050-A6E972C2965A}" presName="spaceBetweenRectangles" presStyleCnt="0"/>
      <dgm:spPr/>
    </dgm:pt>
    <dgm:pt modelId="{96D3EB85-5F3A-4A39-AE67-17B0ED846E1A}" type="pres">
      <dgm:prSet presAssocID="{AB3C84A3-E051-4C3D-BD95-135709B16D1E}" presName="parentLin" presStyleCnt="0"/>
      <dgm:spPr/>
    </dgm:pt>
    <dgm:pt modelId="{1E2CF6C5-B902-4BB3-ABA9-589F9B655247}" type="pres">
      <dgm:prSet presAssocID="{AB3C84A3-E051-4C3D-BD95-135709B16D1E}" presName="parentLeftMargin" presStyleLbl="node1" presStyleIdx="4" presStyleCnt="10"/>
      <dgm:spPr/>
      <dgm:t>
        <a:bodyPr/>
        <a:lstStyle/>
        <a:p>
          <a:endParaRPr lang="ru-RU"/>
        </a:p>
      </dgm:t>
    </dgm:pt>
    <dgm:pt modelId="{2C261F74-1FAD-42B5-97AA-4A798A38EF44}" type="pres">
      <dgm:prSet presAssocID="{AB3C84A3-E051-4C3D-BD95-135709B16D1E}" presName="parentText" presStyleLbl="node1" presStyleIdx="5" presStyleCnt="10" custScaleX="109823" custLinFactNeighborX="9369" custLinFactNeighborY="-9143">
        <dgm:presLayoutVars>
          <dgm:chMax val="0"/>
          <dgm:bulletEnabled val="1"/>
        </dgm:presLayoutVars>
      </dgm:prSet>
      <dgm:spPr/>
      <dgm:t>
        <a:bodyPr/>
        <a:lstStyle/>
        <a:p>
          <a:endParaRPr lang="ru-RU"/>
        </a:p>
      </dgm:t>
    </dgm:pt>
    <dgm:pt modelId="{B4B26841-76AA-44E8-8F64-2C1468ECBDFC}" type="pres">
      <dgm:prSet presAssocID="{AB3C84A3-E051-4C3D-BD95-135709B16D1E}" presName="negativeSpace" presStyleCnt="0"/>
      <dgm:spPr/>
    </dgm:pt>
    <dgm:pt modelId="{2585D494-D03D-4E01-B7EC-52ABAC6F8E24}" type="pres">
      <dgm:prSet presAssocID="{AB3C84A3-E051-4C3D-BD95-135709B16D1E}" presName="childText" presStyleLbl="conFgAcc1" presStyleIdx="5" presStyleCnt="10">
        <dgm:presLayoutVars>
          <dgm:bulletEnabled val="1"/>
        </dgm:presLayoutVars>
      </dgm:prSet>
      <dgm:spPr/>
    </dgm:pt>
    <dgm:pt modelId="{BE1C0435-6EA9-45C4-B57E-F4CFBE8D5B1F}" type="pres">
      <dgm:prSet presAssocID="{91778F87-B33D-4001-BE5A-B18E18177070}" presName="spaceBetweenRectangles" presStyleCnt="0"/>
      <dgm:spPr/>
    </dgm:pt>
    <dgm:pt modelId="{FC75CEE9-99F7-4203-8291-5B074EB887A5}" type="pres">
      <dgm:prSet presAssocID="{AB675877-9ABE-418B-B1E8-30C249F3AA1A}" presName="parentLin" presStyleCnt="0"/>
      <dgm:spPr/>
    </dgm:pt>
    <dgm:pt modelId="{58F19D88-AA3C-418E-AA9D-AFCA21E67255}" type="pres">
      <dgm:prSet presAssocID="{AB675877-9ABE-418B-B1E8-30C249F3AA1A}" presName="parentLeftMargin" presStyleLbl="node1" presStyleIdx="5" presStyleCnt="10"/>
      <dgm:spPr/>
      <dgm:t>
        <a:bodyPr/>
        <a:lstStyle/>
        <a:p>
          <a:endParaRPr lang="ru-RU"/>
        </a:p>
      </dgm:t>
    </dgm:pt>
    <dgm:pt modelId="{48FC30F3-B000-48EB-ADF5-05FBBB4F2554}" type="pres">
      <dgm:prSet presAssocID="{AB675877-9ABE-418B-B1E8-30C249F3AA1A}" presName="parentText" presStyleLbl="node1" presStyleIdx="6" presStyleCnt="10" custScaleX="126786">
        <dgm:presLayoutVars>
          <dgm:chMax val="0"/>
          <dgm:bulletEnabled val="1"/>
        </dgm:presLayoutVars>
      </dgm:prSet>
      <dgm:spPr/>
      <dgm:t>
        <a:bodyPr/>
        <a:lstStyle/>
        <a:p>
          <a:endParaRPr lang="ru-RU"/>
        </a:p>
      </dgm:t>
    </dgm:pt>
    <dgm:pt modelId="{7968C326-2EEC-4EBB-AB94-C3E0E2E094C3}" type="pres">
      <dgm:prSet presAssocID="{AB675877-9ABE-418B-B1E8-30C249F3AA1A}" presName="negativeSpace" presStyleCnt="0"/>
      <dgm:spPr/>
    </dgm:pt>
    <dgm:pt modelId="{D39D4BDF-4D53-46B0-A848-F47C1ECDC36E}" type="pres">
      <dgm:prSet presAssocID="{AB675877-9ABE-418B-B1E8-30C249F3AA1A}" presName="childText" presStyleLbl="conFgAcc1" presStyleIdx="6" presStyleCnt="10">
        <dgm:presLayoutVars>
          <dgm:bulletEnabled val="1"/>
        </dgm:presLayoutVars>
      </dgm:prSet>
      <dgm:spPr/>
    </dgm:pt>
    <dgm:pt modelId="{A3D30EAC-5D70-412F-9390-937CC5313A6D}" type="pres">
      <dgm:prSet presAssocID="{9A5DE6E5-F215-4921-9259-E43C3178780F}" presName="spaceBetweenRectangles" presStyleCnt="0"/>
      <dgm:spPr/>
    </dgm:pt>
    <dgm:pt modelId="{AE9AB25F-F0CE-4839-8948-69BE9E72D7FA}" type="pres">
      <dgm:prSet presAssocID="{E30A31E2-83E8-47BE-B138-D77EC41C5B03}" presName="parentLin" presStyleCnt="0"/>
      <dgm:spPr/>
    </dgm:pt>
    <dgm:pt modelId="{C7AB75C0-C4D5-47AC-BE49-B1703C692CFA}" type="pres">
      <dgm:prSet presAssocID="{E30A31E2-83E8-47BE-B138-D77EC41C5B03}" presName="parentLeftMargin" presStyleLbl="node1" presStyleIdx="6" presStyleCnt="10"/>
      <dgm:spPr/>
      <dgm:t>
        <a:bodyPr/>
        <a:lstStyle/>
        <a:p>
          <a:endParaRPr lang="ru-RU"/>
        </a:p>
      </dgm:t>
    </dgm:pt>
    <dgm:pt modelId="{715D6CFA-EE16-439D-81F9-253F4F664111}" type="pres">
      <dgm:prSet presAssocID="{E30A31E2-83E8-47BE-B138-D77EC41C5B03}" presName="parentText" presStyleLbl="node1" presStyleIdx="7" presStyleCnt="10" custScaleX="131251">
        <dgm:presLayoutVars>
          <dgm:chMax val="0"/>
          <dgm:bulletEnabled val="1"/>
        </dgm:presLayoutVars>
      </dgm:prSet>
      <dgm:spPr/>
      <dgm:t>
        <a:bodyPr/>
        <a:lstStyle/>
        <a:p>
          <a:endParaRPr lang="ru-RU"/>
        </a:p>
      </dgm:t>
    </dgm:pt>
    <dgm:pt modelId="{4F4BF5B3-C7CD-48BD-BBA7-603EDDA8B434}" type="pres">
      <dgm:prSet presAssocID="{E30A31E2-83E8-47BE-B138-D77EC41C5B03}" presName="negativeSpace" presStyleCnt="0"/>
      <dgm:spPr/>
    </dgm:pt>
    <dgm:pt modelId="{991E8D91-8CD2-4B92-A040-FE0AE88770ED}" type="pres">
      <dgm:prSet presAssocID="{E30A31E2-83E8-47BE-B138-D77EC41C5B03}" presName="childText" presStyleLbl="conFgAcc1" presStyleIdx="7" presStyleCnt="10">
        <dgm:presLayoutVars>
          <dgm:bulletEnabled val="1"/>
        </dgm:presLayoutVars>
      </dgm:prSet>
      <dgm:spPr/>
    </dgm:pt>
    <dgm:pt modelId="{E37AD679-B877-42AC-B26C-D5FA85FDA3CF}" type="pres">
      <dgm:prSet presAssocID="{3FC1D0E5-A110-4CA0-B7CD-C302797767B4}" presName="spaceBetweenRectangles" presStyleCnt="0"/>
      <dgm:spPr/>
    </dgm:pt>
    <dgm:pt modelId="{8742F212-2497-4F6F-8CC1-31A820F277AC}" type="pres">
      <dgm:prSet presAssocID="{C619C925-A587-4613-BA47-CB42E59A80D6}" presName="parentLin" presStyleCnt="0"/>
      <dgm:spPr/>
    </dgm:pt>
    <dgm:pt modelId="{AD4A7FF4-8273-4C2C-874D-34D9AB5174B3}" type="pres">
      <dgm:prSet presAssocID="{C619C925-A587-4613-BA47-CB42E59A80D6}" presName="parentLeftMargin" presStyleLbl="node1" presStyleIdx="7" presStyleCnt="10"/>
      <dgm:spPr/>
      <dgm:t>
        <a:bodyPr/>
        <a:lstStyle/>
        <a:p>
          <a:endParaRPr lang="ru-RU"/>
        </a:p>
      </dgm:t>
    </dgm:pt>
    <dgm:pt modelId="{187F93E1-4FEB-482E-B95A-E96A8C26A811}" type="pres">
      <dgm:prSet presAssocID="{C619C925-A587-4613-BA47-CB42E59A80D6}" presName="parentText" presStyleLbl="node1" presStyleIdx="8" presStyleCnt="10">
        <dgm:presLayoutVars>
          <dgm:chMax val="0"/>
          <dgm:bulletEnabled val="1"/>
        </dgm:presLayoutVars>
      </dgm:prSet>
      <dgm:spPr/>
      <dgm:t>
        <a:bodyPr/>
        <a:lstStyle/>
        <a:p>
          <a:endParaRPr lang="ru-RU"/>
        </a:p>
      </dgm:t>
    </dgm:pt>
    <dgm:pt modelId="{11A9D140-6270-410F-8051-DD91372C29C6}" type="pres">
      <dgm:prSet presAssocID="{C619C925-A587-4613-BA47-CB42E59A80D6}" presName="negativeSpace" presStyleCnt="0"/>
      <dgm:spPr/>
    </dgm:pt>
    <dgm:pt modelId="{5481749D-23E8-4A18-B4EF-13FBDC12AFE4}" type="pres">
      <dgm:prSet presAssocID="{C619C925-A587-4613-BA47-CB42E59A80D6}" presName="childText" presStyleLbl="conFgAcc1" presStyleIdx="8" presStyleCnt="10">
        <dgm:presLayoutVars>
          <dgm:bulletEnabled val="1"/>
        </dgm:presLayoutVars>
      </dgm:prSet>
      <dgm:spPr/>
    </dgm:pt>
    <dgm:pt modelId="{DA2FE3FE-91C7-4DCD-82BB-466F17A47D7F}" type="pres">
      <dgm:prSet presAssocID="{F1A74CB8-CC89-462E-B4CA-880A4D1A0B0F}" presName="spaceBetweenRectangles" presStyleCnt="0"/>
      <dgm:spPr/>
    </dgm:pt>
    <dgm:pt modelId="{2BEDFE7C-7E01-4FE0-8F49-5E26B1E2261D}" type="pres">
      <dgm:prSet presAssocID="{FC8FD8B3-595D-418D-AF57-6F2AC715A3F3}" presName="parentLin" presStyleCnt="0"/>
      <dgm:spPr/>
    </dgm:pt>
    <dgm:pt modelId="{E2C39295-7B3B-40DD-B9C6-89E91E633D9B}" type="pres">
      <dgm:prSet presAssocID="{FC8FD8B3-595D-418D-AF57-6F2AC715A3F3}" presName="parentLeftMargin" presStyleLbl="node1" presStyleIdx="8" presStyleCnt="10"/>
      <dgm:spPr/>
      <dgm:t>
        <a:bodyPr/>
        <a:lstStyle/>
        <a:p>
          <a:endParaRPr lang="ru-RU"/>
        </a:p>
      </dgm:t>
    </dgm:pt>
    <dgm:pt modelId="{FA9F8547-D04C-4ED9-B8D1-3FB591B460E6}" type="pres">
      <dgm:prSet presAssocID="{FC8FD8B3-595D-418D-AF57-6F2AC715A3F3}" presName="parentText" presStyleLbl="node1" presStyleIdx="9" presStyleCnt="10" custScaleX="113393">
        <dgm:presLayoutVars>
          <dgm:chMax val="0"/>
          <dgm:bulletEnabled val="1"/>
        </dgm:presLayoutVars>
      </dgm:prSet>
      <dgm:spPr/>
      <dgm:t>
        <a:bodyPr/>
        <a:lstStyle/>
        <a:p>
          <a:endParaRPr lang="ru-RU"/>
        </a:p>
      </dgm:t>
    </dgm:pt>
    <dgm:pt modelId="{B736F9A3-53EE-4216-8D85-42C55EF65AD9}" type="pres">
      <dgm:prSet presAssocID="{FC8FD8B3-595D-418D-AF57-6F2AC715A3F3}" presName="negativeSpace" presStyleCnt="0"/>
      <dgm:spPr/>
    </dgm:pt>
    <dgm:pt modelId="{8E946A50-6181-4387-856A-44604638520C}" type="pres">
      <dgm:prSet presAssocID="{FC8FD8B3-595D-418D-AF57-6F2AC715A3F3}" presName="childText" presStyleLbl="conFgAcc1" presStyleIdx="9" presStyleCnt="10">
        <dgm:presLayoutVars>
          <dgm:bulletEnabled val="1"/>
        </dgm:presLayoutVars>
      </dgm:prSet>
      <dgm:spPr/>
    </dgm:pt>
  </dgm:ptLst>
  <dgm:cxnLst>
    <dgm:cxn modelId="{0CF0EED0-2A9B-411D-8F79-7BED46FEDF0D}" type="presOf" srcId="{4844D051-DAEF-4D5E-AB33-D085AB32F56B}" destId="{6CDFFEA5-B62E-4C8D-A655-FFA6BEC56D72}" srcOrd="0" destOrd="0" presId="urn:microsoft.com/office/officeart/2005/8/layout/list1"/>
    <dgm:cxn modelId="{1839AB75-4E80-41D3-A44B-3EF32CD01A24}" srcId="{A03D89BA-2E40-4335-A823-882DEB33841C}" destId="{ABC28535-2350-4A9A-82CB-189903AB66D5}" srcOrd="4" destOrd="0" parTransId="{EEC18041-FB5C-4D1A-9DF3-DC94DCC589C3}" sibTransId="{F4D61C17-17F9-41DB-B050-A6E972C2965A}"/>
    <dgm:cxn modelId="{BDDEA262-44B1-44D3-8AAD-681D0E85BF2B}" type="presOf" srcId="{6A75D7E0-07E3-4E30-BD90-5F59914E0E19}" destId="{8CE6D10A-5B68-4454-B5A2-48F15434550B}" srcOrd="0" destOrd="0" presId="urn:microsoft.com/office/officeart/2005/8/layout/list1"/>
    <dgm:cxn modelId="{7F690705-6B43-45E7-8DA5-6F255F2B9189}" type="presOf" srcId="{B1C2474C-5426-4AA6-B971-9A9644589EE9}" destId="{A7171C8F-04FE-4218-A89A-A8EC73355DF2}" srcOrd="1" destOrd="0" presId="urn:microsoft.com/office/officeart/2005/8/layout/list1"/>
    <dgm:cxn modelId="{149E95B6-FF58-4AB6-8E83-888FD1B125BF}" type="presOf" srcId="{ABC28535-2350-4A9A-82CB-189903AB66D5}" destId="{D6EF6944-609C-411C-8093-351F4E66AFED}" srcOrd="0" destOrd="0" presId="urn:microsoft.com/office/officeart/2005/8/layout/list1"/>
    <dgm:cxn modelId="{6F082A97-BDF0-499F-8848-5E916C45AC3E}" type="presOf" srcId="{FC8FD8B3-595D-418D-AF57-6F2AC715A3F3}" destId="{E2C39295-7B3B-40DD-B9C6-89E91E633D9B}" srcOrd="0" destOrd="0" presId="urn:microsoft.com/office/officeart/2005/8/layout/list1"/>
    <dgm:cxn modelId="{4B746840-9E03-473B-B60D-039555C78674}" type="presOf" srcId="{6A75D7E0-07E3-4E30-BD90-5F59914E0E19}" destId="{BC82A209-6988-4A12-9E4A-835958B83665}" srcOrd="1" destOrd="0" presId="urn:microsoft.com/office/officeart/2005/8/layout/list1"/>
    <dgm:cxn modelId="{E922EC93-0646-4A32-8A25-A909FC542D6A}" type="presOf" srcId="{E30A31E2-83E8-47BE-B138-D77EC41C5B03}" destId="{C7AB75C0-C4D5-47AC-BE49-B1703C692CFA}" srcOrd="0" destOrd="0" presId="urn:microsoft.com/office/officeart/2005/8/layout/list1"/>
    <dgm:cxn modelId="{43D0C521-39BE-4785-AE78-B5CD6A351F6E}" srcId="{A03D89BA-2E40-4335-A823-882DEB33841C}" destId="{AB3C84A3-E051-4C3D-BD95-135709B16D1E}" srcOrd="5" destOrd="0" parTransId="{1A7723D2-E1EF-46EE-9129-F579260CC87C}" sibTransId="{91778F87-B33D-4001-BE5A-B18E18177070}"/>
    <dgm:cxn modelId="{3B8F28F3-4E3E-460C-8781-3377F4CD7662}" srcId="{A03D89BA-2E40-4335-A823-882DEB33841C}" destId="{AB675877-9ABE-418B-B1E8-30C249F3AA1A}" srcOrd="6" destOrd="0" parTransId="{26E2DB17-55BE-4D7C-90C4-92FFD78E3D62}" sibTransId="{9A5DE6E5-F215-4921-9259-E43C3178780F}"/>
    <dgm:cxn modelId="{607AD7DB-5199-4604-B2E0-FA0CCFD7BD6B}" type="presOf" srcId="{C619C925-A587-4613-BA47-CB42E59A80D6}" destId="{187F93E1-4FEB-482E-B95A-E96A8C26A811}" srcOrd="1" destOrd="0" presId="urn:microsoft.com/office/officeart/2005/8/layout/list1"/>
    <dgm:cxn modelId="{EBBE7D8E-C542-4CA7-9550-C14D5DC3411B}" type="presOf" srcId="{AB675877-9ABE-418B-B1E8-30C249F3AA1A}" destId="{58F19D88-AA3C-418E-AA9D-AFCA21E67255}" srcOrd="0" destOrd="0" presId="urn:microsoft.com/office/officeart/2005/8/layout/list1"/>
    <dgm:cxn modelId="{BAB83EC7-E21D-4B1B-8424-FFFCC7B8958A}" type="presOf" srcId="{FC8FD8B3-595D-418D-AF57-6F2AC715A3F3}" destId="{FA9F8547-D04C-4ED9-B8D1-3FB591B460E6}" srcOrd="1" destOrd="0" presId="urn:microsoft.com/office/officeart/2005/8/layout/list1"/>
    <dgm:cxn modelId="{344B81E9-84A7-4CB1-B776-3F68FDBB5820}" srcId="{A03D89BA-2E40-4335-A823-882DEB33841C}" destId="{6A75D7E0-07E3-4E30-BD90-5F59914E0E19}" srcOrd="0" destOrd="0" parTransId="{8025D969-B776-4C23-9772-12FECC2FBE0B}" sibTransId="{FCE79CAD-8C21-4D1C-B902-92CC5354D561}"/>
    <dgm:cxn modelId="{AAB744A5-5834-4BA2-8676-5977A5A03205}" type="presOf" srcId="{E30A31E2-83E8-47BE-B138-D77EC41C5B03}" destId="{715D6CFA-EE16-439D-81F9-253F4F664111}" srcOrd="1" destOrd="0" presId="urn:microsoft.com/office/officeart/2005/8/layout/list1"/>
    <dgm:cxn modelId="{305B9AE4-A10F-4695-B09A-3CEE230E4E0F}" srcId="{A03D89BA-2E40-4335-A823-882DEB33841C}" destId="{4844D051-DAEF-4D5E-AB33-D085AB32F56B}" srcOrd="1" destOrd="0" parTransId="{20F45575-E5EA-4806-B8EB-276BBF9F49B1}" sibTransId="{6394C4EA-E8B6-4B62-8D37-D79ACEE2AAEA}"/>
    <dgm:cxn modelId="{CB1329F5-1402-4BA7-AAAF-83AFFF70EE46}" type="presOf" srcId="{A03D89BA-2E40-4335-A823-882DEB33841C}" destId="{2E1D47B4-4818-4E0C-847E-D95D52AE06AB}" srcOrd="0" destOrd="0" presId="urn:microsoft.com/office/officeart/2005/8/layout/list1"/>
    <dgm:cxn modelId="{9166DE66-4A94-45E0-BA95-E2C1B4B85BB1}" srcId="{A03D89BA-2E40-4335-A823-882DEB33841C}" destId="{C619C925-A587-4613-BA47-CB42E59A80D6}" srcOrd="8" destOrd="0" parTransId="{D276A86C-07C6-452D-A728-FD10DA8E7E34}" sibTransId="{F1A74CB8-CC89-462E-B4CA-880A4D1A0B0F}"/>
    <dgm:cxn modelId="{08F4E0CB-4EA9-4BBE-AFC5-79362E1ECF77}" type="presOf" srcId="{C619C925-A587-4613-BA47-CB42E59A80D6}" destId="{AD4A7FF4-8273-4C2C-874D-34D9AB5174B3}" srcOrd="0" destOrd="0" presId="urn:microsoft.com/office/officeart/2005/8/layout/list1"/>
    <dgm:cxn modelId="{7BE332D7-172D-417A-BD03-EAA8BD64074D}" type="presOf" srcId="{3C0BED41-5EFE-434E-970C-CA7D1768774F}" destId="{A3700999-6DBC-49B7-88A9-9FEE35D3993C}" srcOrd="0" destOrd="0" presId="urn:microsoft.com/office/officeart/2005/8/layout/list1"/>
    <dgm:cxn modelId="{1F3A8533-97A4-4F84-9D91-09AB9C60E776}" type="presOf" srcId="{B1C2474C-5426-4AA6-B971-9A9644589EE9}" destId="{C6922694-A1FF-4BB5-8C0A-A513AB0F4541}" srcOrd="0" destOrd="0" presId="urn:microsoft.com/office/officeart/2005/8/layout/list1"/>
    <dgm:cxn modelId="{79A0D20A-5421-4B4F-936C-25880B67EC22}" type="presOf" srcId="{AB3C84A3-E051-4C3D-BD95-135709B16D1E}" destId="{2C261F74-1FAD-42B5-97AA-4A798A38EF44}" srcOrd="1" destOrd="0" presId="urn:microsoft.com/office/officeart/2005/8/layout/list1"/>
    <dgm:cxn modelId="{FB0AC62D-BEDA-49CF-ACDE-FDC1899CAE6C}" type="presOf" srcId="{AB3C84A3-E051-4C3D-BD95-135709B16D1E}" destId="{1E2CF6C5-B902-4BB3-ABA9-589F9B655247}" srcOrd="0" destOrd="0" presId="urn:microsoft.com/office/officeart/2005/8/layout/list1"/>
    <dgm:cxn modelId="{83913B79-1270-4CC8-81B4-861FD1DD9BDE}" type="presOf" srcId="{4844D051-DAEF-4D5E-AB33-D085AB32F56B}" destId="{C6AEA2E2-CD2E-42AC-8D52-981BFBDDAE6F}" srcOrd="1" destOrd="0" presId="urn:microsoft.com/office/officeart/2005/8/layout/list1"/>
    <dgm:cxn modelId="{12E1B1E5-B784-4D5E-97DD-69AAE5EAA9A2}" type="presOf" srcId="{AB675877-9ABE-418B-B1E8-30C249F3AA1A}" destId="{48FC30F3-B000-48EB-ADF5-05FBBB4F2554}" srcOrd="1" destOrd="0" presId="urn:microsoft.com/office/officeart/2005/8/layout/list1"/>
    <dgm:cxn modelId="{C77736F3-6548-4917-B42D-1E401F00F4BE}" type="presOf" srcId="{ABC28535-2350-4A9A-82CB-189903AB66D5}" destId="{629D87D4-9F2A-450F-A8A1-2FA37EF00B5E}" srcOrd="1" destOrd="0" presId="urn:microsoft.com/office/officeart/2005/8/layout/list1"/>
    <dgm:cxn modelId="{9AD23B43-4660-4121-A136-247EDA2A15DC}" srcId="{A03D89BA-2E40-4335-A823-882DEB33841C}" destId="{3C0BED41-5EFE-434E-970C-CA7D1768774F}" srcOrd="2" destOrd="0" parTransId="{1B70D74A-D97E-41D4-90B0-492C8C6E5ACE}" sibTransId="{C06CB6ED-C6FD-4C3F-B536-3E9F45D102A5}"/>
    <dgm:cxn modelId="{DD8360EE-96E2-4D65-A92D-DBCD4059D652}" srcId="{A03D89BA-2E40-4335-A823-882DEB33841C}" destId="{B1C2474C-5426-4AA6-B971-9A9644589EE9}" srcOrd="3" destOrd="0" parTransId="{C9832AF5-2C48-45B6-9C9D-76F5C3D90264}" sibTransId="{DE8A7DB2-63E2-4141-88C4-6A4D3D2FF0C1}"/>
    <dgm:cxn modelId="{0D09F675-59B5-47F3-A3A3-AA911E48EC92}" type="presOf" srcId="{3C0BED41-5EFE-434E-970C-CA7D1768774F}" destId="{AE30F47E-D7FB-499B-9F4E-D78A45941FA9}" srcOrd="1" destOrd="0" presId="urn:microsoft.com/office/officeart/2005/8/layout/list1"/>
    <dgm:cxn modelId="{C1C48D3A-5A4C-4644-AD98-4606E110D580}" srcId="{A03D89BA-2E40-4335-A823-882DEB33841C}" destId="{E30A31E2-83E8-47BE-B138-D77EC41C5B03}" srcOrd="7" destOrd="0" parTransId="{74C41F2D-4451-4644-BC3F-0B033B35611B}" sibTransId="{3FC1D0E5-A110-4CA0-B7CD-C302797767B4}"/>
    <dgm:cxn modelId="{FCE193CF-C377-4D3C-9F1B-CC4BA402EC49}" srcId="{A03D89BA-2E40-4335-A823-882DEB33841C}" destId="{FC8FD8B3-595D-418D-AF57-6F2AC715A3F3}" srcOrd="9" destOrd="0" parTransId="{7EC55040-32C5-4251-84A8-6FFC252E001B}" sibTransId="{8A075C85-FE10-4245-9AF5-4A4E89A7934E}"/>
    <dgm:cxn modelId="{05BDC9D0-1888-4EFB-8F60-C8624BB3E8D5}" type="presParOf" srcId="{2E1D47B4-4818-4E0C-847E-D95D52AE06AB}" destId="{998F95B1-3D90-43D9-9511-5DC56F8D020D}" srcOrd="0" destOrd="0" presId="urn:microsoft.com/office/officeart/2005/8/layout/list1"/>
    <dgm:cxn modelId="{AAE0EA13-DC25-40DE-8F1A-A3FE74D16991}" type="presParOf" srcId="{998F95B1-3D90-43D9-9511-5DC56F8D020D}" destId="{8CE6D10A-5B68-4454-B5A2-48F15434550B}" srcOrd="0" destOrd="0" presId="urn:microsoft.com/office/officeart/2005/8/layout/list1"/>
    <dgm:cxn modelId="{2216204F-C474-46F0-B14C-6EE690C707AF}" type="presParOf" srcId="{998F95B1-3D90-43D9-9511-5DC56F8D020D}" destId="{BC82A209-6988-4A12-9E4A-835958B83665}" srcOrd="1" destOrd="0" presId="urn:microsoft.com/office/officeart/2005/8/layout/list1"/>
    <dgm:cxn modelId="{10D7E386-5978-4413-A751-E41D5858D830}" type="presParOf" srcId="{2E1D47B4-4818-4E0C-847E-D95D52AE06AB}" destId="{56F77740-A655-463B-89C9-E4C086F5CC0E}" srcOrd="1" destOrd="0" presId="urn:microsoft.com/office/officeart/2005/8/layout/list1"/>
    <dgm:cxn modelId="{7970AFAE-29B4-42FE-B381-F2632B632D15}" type="presParOf" srcId="{2E1D47B4-4818-4E0C-847E-D95D52AE06AB}" destId="{30152CAF-69C4-45CE-8240-E3EF8FC37DEA}" srcOrd="2" destOrd="0" presId="urn:microsoft.com/office/officeart/2005/8/layout/list1"/>
    <dgm:cxn modelId="{80ECA887-33D3-4899-978D-1FB4EF8654BB}" type="presParOf" srcId="{2E1D47B4-4818-4E0C-847E-D95D52AE06AB}" destId="{3A6B43A8-1640-4540-A67E-FEE8A569DF1C}" srcOrd="3" destOrd="0" presId="urn:microsoft.com/office/officeart/2005/8/layout/list1"/>
    <dgm:cxn modelId="{6185403E-CA90-4D8A-ADFC-AC3AAACA9A99}" type="presParOf" srcId="{2E1D47B4-4818-4E0C-847E-D95D52AE06AB}" destId="{68C34509-8F1E-4147-9639-E713F55B644B}" srcOrd="4" destOrd="0" presId="urn:microsoft.com/office/officeart/2005/8/layout/list1"/>
    <dgm:cxn modelId="{F967D70F-01D0-4495-B7E2-74F9B40302D7}" type="presParOf" srcId="{68C34509-8F1E-4147-9639-E713F55B644B}" destId="{6CDFFEA5-B62E-4C8D-A655-FFA6BEC56D72}" srcOrd="0" destOrd="0" presId="urn:microsoft.com/office/officeart/2005/8/layout/list1"/>
    <dgm:cxn modelId="{389A73CD-2475-4986-8D84-CA7A7A412689}" type="presParOf" srcId="{68C34509-8F1E-4147-9639-E713F55B644B}" destId="{C6AEA2E2-CD2E-42AC-8D52-981BFBDDAE6F}" srcOrd="1" destOrd="0" presId="urn:microsoft.com/office/officeart/2005/8/layout/list1"/>
    <dgm:cxn modelId="{924B6599-86B1-4B2A-8DFD-FA7A47E73BAB}" type="presParOf" srcId="{2E1D47B4-4818-4E0C-847E-D95D52AE06AB}" destId="{2615A12C-7F1A-471B-B592-2656ECCE6E81}" srcOrd="5" destOrd="0" presId="urn:microsoft.com/office/officeart/2005/8/layout/list1"/>
    <dgm:cxn modelId="{960F8D84-C467-4474-997E-DC30221DB76C}" type="presParOf" srcId="{2E1D47B4-4818-4E0C-847E-D95D52AE06AB}" destId="{2AD518C9-38BF-452E-A59B-8E462E57C3C5}" srcOrd="6" destOrd="0" presId="urn:microsoft.com/office/officeart/2005/8/layout/list1"/>
    <dgm:cxn modelId="{CE8E5A3C-E9AE-4012-8250-205C42B95BC9}" type="presParOf" srcId="{2E1D47B4-4818-4E0C-847E-D95D52AE06AB}" destId="{612E38BC-E7C4-4B09-A1B4-4B3CCAC60F73}" srcOrd="7" destOrd="0" presId="urn:microsoft.com/office/officeart/2005/8/layout/list1"/>
    <dgm:cxn modelId="{33AB5CC3-467C-4D67-AB64-86605B0F36EC}" type="presParOf" srcId="{2E1D47B4-4818-4E0C-847E-D95D52AE06AB}" destId="{CD518961-E6C3-46C7-BF04-043CE048F0B3}" srcOrd="8" destOrd="0" presId="urn:microsoft.com/office/officeart/2005/8/layout/list1"/>
    <dgm:cxn modelId="{E695EDC5-6739-44F1-8950-808B2EE64223}" type="presParOf" srcId="{CD518961-E6C3-46C7-BF04-043CE048F0B3}" destId="{A3700999-6DBC-49B7-88A9-9FEE35D3993C}" srcOrd="0" destOrd="0" presId="urn:microsoft.com/office/officeart/2005/8/layout/list1"/>
    <dgm:cxn modelId="{B76B1D4B-6F42-40BE-B023-968DD94AABF7}" type="presParOf" srcId="{CD518961-E6C3-46C7-BF04-043CE048F0B3}" destId="{AE30F47E-D7FB-499B-9F4E-D78A45941FA9}" srcOrd="1" destOrd="0" presId="urn:microsoft.com/office/officeart/2005/8/layout/list1"/>
    <dgm:cxn modelId="{B7411811-613A-4C1C-8B1E-7C0137481BC9}" type="presParOf" srcId="{2E1D47B4-4818-4E0C-847E-D95D52AE06AB}" destId="{A1B86690-F722-4F44-8DAD-3B9766BC7DCD}" srcOrd="9" destOrd="0" presId="urn:microsoft.com/office/officeart/2005/8/layout/list1"/>
    <dgm:cxn modelId="{C6809E07-A3DF-4113-9A1C-F933A7FF04F7}" type="presParOf" srcId="{2E1D47B4-4818-4E0C-847E-D95D52AE06AB}" destId="{DDEA33FD-1BFD-4400-A111-C06B492FE4F3}" srcOrd="10" destOrd="0" presId="urn:microsoft.com/office/officeart/2005/8/layout/list1"/>
    <dgm:cxn modelId="{338047B3-A9E3-46BC-AD39-635EED3C1CE8}" type="presParOf" srcId="{2E1D47B4-4818-4E0C-847E-D95D52AE06AB}" destId="{7AAACD86-BB6C-4857-8E2C-10B2E0AC49D1}" srcOrd="11" destOrd="0" presId="urn:microsoft.com/office/officeart/2005/8/layout/list1"/>
    <dgm:cxn modelId="{8045DBBC-3210-44D4-AA5B-1CB63D95E855}" type="presParOf" srcId="{2E1D47B4-4818-4E0C-847E-D95D52AE06AB}" destId="{0FFBC2C4-EF99-4A27-A25B-F7D7831048D2}" srcOrd="12" destOrd="0" presId="urn:microsoft.com/office/officeart/2005/8/layout/list1"/>
    <dgm:cxn modelId="{2F05415E-8403-45C5-AE7A-D2EE0CC2A5C9}" type="presParOf" srcId="{0FFBC2C4-EF99-4A27-A25B-F7D7831048D2}" destId="{C6922694-A1FF-4BB5-8C0A-A513AB0F4541}" srcOrd="0" destOrd="0" presId="urn:microsoft.com/office/officeart/2005/8/layout/list1"/>
    <dgm:cxn modelId="{C1A7BB45-0598-472B-B825-294D3E8C54BA}" type="presParOf" srcId="{0FFBC2C4-EF99-4A27-A25B-F7D7831048D2}" destId="{A7171C8F-04FE-4218-A89A-A8EC73355DF2}" srcOrd="1" destOrd="0" presId="urn:microsoft.com/office/officeart/2005/8/layout/list1"/>
    <dgm:cxn modelId="{5BFBC79D-82AE-49F8-B605-B449479A598C}" type="presParOf" srcId="{2E1D47B4-4818-4E0C-847E-D95D52AE06AB}" destId="{CADDDD77-5B38-4384-B838-22447FE0F0FC}" srcOrd="13" destOrd="0" presId="urn:microsoft.com/office/officeart/2005/8/layout/list1"/>
    <dgm:cxn modelId="{EA6CE9DB-74E3-4013-8AA3-06B80D9F9E52}" type="presParOf" srcId="{2E1D47B4-4818-4E0C-847E-D95D52AE06AB}" destId="{EDD7207F-0710-4B82-A02C-4A77AB485B52}" srcOrd="14" destOrd="0" presId="urn:microsoft.com/office/officeart/2005/8/layout/list1"/>
    <dgm:cxn modelId="{3A545FFA-BF52-4C5F-8356-B46B00BBD1B2}" type="presParOf" srcId="{2E1D47B4-4818-4E0C-847E-D95D52AE06AB}" destId="{84C716F7-DE96-45DE-897F-3B2B4E3A2972}" srcOrd="15" destOrd="0" presId="urn:microsoft.com/office/officeart/2005/8/layout/list1"/>
    <dgm:cxn modelId="{4886B729-30C6-4E72-8C29-8FCADF801EA0}" type="presParOf" srcId="{2E1D47B4-4818-4E0C-847E-D95D52AE06AB}" destId="{09B14110-CE1C-4C6B-9DEB-8D712DFE7ED6}" srcOrd="16" destOrd="0" presId="urn:microsoft.com/office/officeart/2005/8/layout/list1"/>
    <dgm:cxn modelId="{125E6FD0-8F7F-439E-8360-284A0B474A8C}" type="presParOf" srcId="{09B14110-CE1C-4C6B-9DEB-8D712DFE7ED6}" destId="{D6EF6944-609C-411C-8093-351F4E66AFED}" srcOrd="0" destOrd="0" presId="urn:microsoft.com/office/officeart/2005/8/layout/list1"/>
    <dgm:cxn modelId="{BE6B1438-D0A8-4415-8577-5ED3336C26A6}" type="presParOf" srcId="{09B14110-CE1C-4C6B-9DEB-8D712DFE7ED6}" destId="{629D87D4-9F2A-450F-A8A1-2FA37EF00B5E}" srcOrd="1" destOrd="0" presId="urn:microsoft.com/office/officeart/2005/8/layout/list1"/>
    <dgm:cxn modelId="{CCAD7336-10A0-4F7B-835B-1E9358F3B399}" type="presParOf" srcId="{2E1D47B4-4818-4E0C-847E-D95D52AE06AB}" destId="{C914A2E4-AA3A-4F85-B6E2-E211766D8C72}" srcOrd="17" destOrd="0" presId="urn:microsoft.com/office/officeart/2005/8/layout/list1"/>
    <dgm:cxn modelId="{B984D26F-1D7F-4C7E-95EC-FD549B5DAAEA}" type="presParOf" srcId="{2E1D47B4-4818-4E0C-847E-D95D52AE06AB}" destId="{BBBAF7AA-39B6-4DA3-BCFD-3521F596FB03}" srcOrd="18" destOrd="0" presId="urn:microsoft.com/office/officeart/2005/8/layout/list1"/>
    <dgm:cxn modelId="{224984CE-C799-401C-944D-9D1CF4FA16B6}" type="presParOf" srcId="{2E1D47B4-4818-4E0C-847E-D95D52AE06AB}" destId="{C7E78EF4-314A-46D8-B82D-1F43DA4AEF3A}" srcOrd="19" destOrd="0" presId="urn:microsoft.com/office/officeart/2005/8/layout/list1"/>
    <dgm:cxn modelId="{E0D8E9E9-AF52-4930-8105-264A98CBD409}" type="presParOf" srcId="{2E1D47B4-4818-4E0C-847E-D95D52AE06AB}" destId="{96D3EB85-5F3A-4A39-AE67-17B0ED846E1A}" srcOrd="20" destOrd="0" presId="urn:microsoft.com/office/officeart/2005/8/layout/list1"/>
    <dgm:cxn modelId="{B53E1640-2190-4ECF-9A04-937821EEBC98}" type="presParOf" srcId="{96D3EB85-5F3A-4A39-AE67-17B0ED846E1A}" destId="{1E2CF6C5-B902-4BB3-ABA9-589F9B655247}" srcOrd="0" destOrd="0" presId="urn:microsoft.com/office/officeart/2005/8/layout/list1"/>
    <dgm:cxn modelId="{B100A049-69A7-4634-B6BC-1AE29EAF7FC3}" type="presParOf" srcId="{96D3EB85-5F3A-4A39-AE67-17B0ED846E1A}" destId="{2C261F74-1FAD-42B5-97AA-4A798A38EF44}" srcOrd="1" destOrd="0" presId="urn:microsoft.com/office/officeart/2005/8/layout/list1"/>
    <dgm:cxn modelId="{0479ED07-8B82-4AD5-978D-44F606631F94}" type="presParOf" srcId="{2E1D47B4-4818-4E0C-847E-D95D52AE06AB}" destId="{B4B26841-76AA-44E8-8F64-2C1468ECBDFC}" srcOrd="21" destOrd="0" presId="urn:microsoft.com/office/officeart/2005/8/layout/list1"/>
    <dgm:cxn modelId="{051BEAF4-0928-4FCB-98BA-A76E8D930EAD}" type="presParOf" srcId="{2E1D47B4-4818-4E0C-847E-D95D52AE06AB}" destId="{2585D494-D03D-4E01-B7EC-52ABAC6F8E24}" srcOrd="22" destOrd="0" presId="urn:microsoft.com/office/officeart/2005/8/layout/list1"/>
    <dgm:cxn modelId="{4F30DD49-C152-41BE-8A31-8FC55E14D725}" type="presParOf" srcId="{2E1D47B4-4818-4E0C-847E-D95D52AE06AB}" destId="{BE1C0435-6EA9-45C4-B57E-F4CFBE8D5B1F}" srcOrd="23" destOrd="0" presId="urn:microsoft.com/office/officeart/2005/8/layout/list1"/>
    <dgm:cxn modelId="{1906FC41-0695-4FE4-8C3F-CFA2BC0F44DD}" type="presParOf" srcId="{2E1D47B4-4818-4E0C-847E-D95D52AE06AB}" destId="{FC75CEE9-99F7-4203-8291-5B074EB887A5}" srcOrd="24" destOrd="0" presId="urn:microsoft.com/office/officeart/2005/8/layout/list1"/>
    <dgm:cxn modelId="{BB1956C4-6C77-45C1-8862-5E000E6EBA6D}" type="presParOf" srcId="{FC75CEE9-99F7-4203-8291-5B074EB887A5}" destId="{58F19D88-AA3C-418E-AA9D-AFCA21E67255}" srcOrd="0" destOrd="0" presId="urn:microsoft.com/office/officeart/2005/8/layout/list1"/>
    <dgm:cxn modelId="{932F6B29-4CB7-4427-9870-320DDB51DFFB}" type="presParOf" srcId="{FC75CEE9-99F7-4203-8291-5B074EB887A5}" destId="{48FC30F3-B000-48EB-ADF5-05FBBB4F2554}" srcOrd="1" destOrd="0" presId="urn:microsoft.com/office/officeart/2005/8/layout/list1"/>
    <dgm:cxn modelId="{35CF6402-C025-4580-BEEE-65D5DA0FE45C}" type="presParOf" srcId="{2E1D47B4-4818-4E0C-847E-D95D52AE06AB}" destId="{7968C326-2EEC-4EBB-AB94-C3E0E2E094C3}" srcOrd="25" destOrd="0" presId="urn:microsoft.com/office/officeart/2005/8/layout/list1"/>
    <dgm:cxn modelId="{50450411-3AA4-4BFD-8200-6EB04D08CB89}" type="presParOf" srcId="{2E1D47B4-4818-4E0C-847E-D95D52AE06AB}" destId="{D39D4BDF-4D53-46B0-A848-F47C1ECDC36E}" srcOrd="26" destOrd="0" presId="urn:microsoft.com/office/officeart/2005/8/layout/list1"/>
    <dgm:cxn modelId="{C3973A3D-2F45-4E38-89F7-5E6F27A2D60F}" type="presParOf" srcId="{2E1D47B4-4818-4E0C-847E-D95D52AE06AB}" destId="{A3D30EAC-5D70-412F-9390-937CC5313A6D}" srcOrd="27" destOrd="0" presId="urn:microsoft.com/office/officeart/2005/8/layout/list1"/>
    <dgm:cxn modelId="{57AC80A8-52E7-42B8-B4C2-5F82492909CD}" type="presParOf" srcId="{2E1D47B4-4818-4E0C-847E-D95D52AE06AB}" destId="{AE9AB25F-F0CE-4839-8948-69BE9E72D7FA}" srcOrd="28" destOrd="0" presId="urn:microsoft.com/office/officeart/2005/8/layout/list1"/>
    <dgm:cxn modelId="{C7561963-2E23-498C-B14E-0E68F8CAF898}" type="presParOf" srcId="{AE9AB25F-F0CE-4839-8948-69BE9E72D7FA}" destId="{C7AB75C0-C4D5-47AC-BE49-B1703C692CFA}" srcOrd="0" destOrd="0" presId="urn:microsoft.com/office/officeart/2005/8/layout/list1"/>
    <dgm:cxn modelId="{52158B12-2F67-47D5-9B21-15359C86BF03}" type="presParOf" srcId="{AE9AB25F-F0CE-4839-8948-69BE9E72D7FA}" destId="{715D6CFA-EE16-439D-81F9-253F4F664111}" srcOrd="1" destOrd="0" presId="urn:microsoft.com/office/officeart/2005/8/layout/list1"/>
    <dgm:cxn modelId="{55CD7D0B-6A8F-4F62-9767-FA8EDB33A4C2}" type="presParOf" srcId="{2E1D47B4-4818-4E0C-847E-D95D52AE06AB}" destId="{4F4BF5B3-C7CD-48BD-BBA7-603EDDA8B434}" srcOrd="29" destOrd="0" presId="urn:microsoft.com/office/officeart/2005/8/layout/list1"/>
    <dgm:cxn modelId="{1FA8C50C-04EB-45B3-9BBD-5DD387B27F3F}" type="presParOf" srcId="{2E1D47B4-4818-4E0C-847E-D95D52AE06AB}" destId="{991E8D91-8CD2-4B92-A040-FE0AE88770ED}" srcOrd="30" destOrd="0" presId="urn:microsoft.com/office/officeart/2005/8/layout/list1"/>
    <dgm:cxn modelId="{E8B3B0DF-D497-4E02-A85A-2D1309D6CD4D}" type="presParOf" srcId="{2E1D47B4-4818-4E0C-847E-D95D52AE06AB}" destId="{E37AD679-B877-42AC-B26C-D5FA85FDA3CF}" srcOrd="31" destOrd="0" presId="urn:microsoft.com/office/officeart/2005/8/layout/list1"/>
    <dgm:cxn modelId="{097FA4A2-9FE0-4123-85FE-06A28149EEFC}" type="presParOf" srcId="{2E1D47B4-4818-4E0C-847E-D95D52AE06AB}" destId="{8742F212-2497-4F6F-8CC1-31A820F277AC}" srcOrd="32" destOrd="0" presId="urn:microsoft.com/office/officeart/2005/8/layout/list1"/>
    <dgm:cxn modelId="{91E3A62E-4F77-4E0E-8280-7FA4BFDC84B9}" type="presParOf" srcId="{8742F212-2497-4F6F-8CC1-31A820F277AC}" destId="{AD4A7FF4-8273-4C2C-874D-34D9AB5174B3}" srcOrd="0" destOrd="0" presId="urn:microsoft.com/office/officeart/2005/8/layout/list1"/>
    <dgm:cxn modelId="{F97DF3E9-A4C2-46B0-9634-1D5F446D1336}" type="presParOf" srcId="{8742F212-2497-4F6F-8CC1-31A820F277AC}" destId="{187F93E1-4FEB-482E-B95A-E96A8C26A811}" srcOrd="1" destOrd="0" presId="urn:microsoft.com/office/officeart/2005/8/layout/list1"/>
    <dgm:cxn modelId="{D42C9BE5-A903-4222-8201-24252EC41154}" type="presParOf" srcId="{2E1D47B4-4818-4E0C-847E-D95D52AE06AB}" destId="{11A9D140-6270-410F-8051-DD91372C29C6}" srcOrd="33" destOrd="0" presId="urn:microsoft.com/office/officeart/2005/8/layout/list1"/>
    <dgm:cxn modelId="{7B6933FE-969F-4DA4-905A-94FDFA322410}" type="presParOf" srcId="{2E1D47B4-4818-4E0C-847E-D95D52AE06AB}" destId="{5481749D-23E8-4A18-B4EF-13FBDC12AFE4}" srcOrd="34" destOrd="0" presId="urn:microsoft.com/office/officeart/2005/8/layout/list1"/>
    <dgm:cxn modelId="{535D45D3-C925-4D53-992F-64BEA6122030}" type="presParOf" srcId="{2E1D47B4-4818-4E0C-847E-D95D52AE06AB}" destId="{DA2FE3FE-91C7-4DCD-82BB-466F17A47D7F}" srcOrd="35" destOrd="0" presId="urn:microsoft.com/office/officeart/2005/8/layout/list1"/>
    <dgm:cxn modelId="{CAE10998-FD9C-4F14-814D-BA2B501F22A4}" type="presParOf" srcId="{2E1D47B4-4818-4E0C-847E-D95D52AE06AB}" destId="{2BEDFE7C-7E01-4FE0-8F49-5E26B1E2261D}" srcOrd="36" destOrd="0" presId="urn:microsoft.com/office/officeart/2005/8/layout/list1"/>
    <dgm:cxn modelId="{83260D6F-7BF3-4875-B252-E480D0A190EF}" type="presParOf" srcId="{2BEDFE7C-7E01-4FE0-8F49-5E26B1E2261D}" destId="{E2C39295-7B3B-40DD-B9C6-89E91E633D9B}" srcOrd="0" destOrd="0" presId="urn:microsoft.com/office/officeart/2005/8/layout/list1"/>
    <dgm:cxn modelId="{AF97AB10-A4D1-43E2-ADC0-06BC8EBF48A3}" type="presParOf" srcId="{2BEDFE7C-7E01-4FE0-8F49-5E26B1E2261D}" destId="{FA9F8547-D04C-4ED9-B8D1-3FB591B460E6}" srcOrd="1" destOrd="0" presId="urn:microsoft.com/office/officeart/2005/8/layout/list1"/>
    <dgm:cxn modelId="{55DAA1F9-55F6-4E45-8138-C0065A1D4BF8}" type="presParOf" srcId="{2E1D47B4-4818-4E0C-847E-D95D52AE06AB}" destId="{B736F9A3-53EE-4216-8D85-42C55EF65AD9}" srcOrd="37" destOrd="0" presId="urn:microsoft.com/office/officeart/2005/8/layout/list1"/>
    <dgm:cxn modelId="{289DE61A-B980-4152-8C72-FECCFFA4259F}" type="presParOf" srcId="{2E1D47B4-4818-4E0C-847E-D95D52AE06AB}" destId="{8E946A50-6181-4387-856A-44604638520C}" srcOrd="38"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12D607-3FAE-40E4-861D-847012C7AAF5}" type="datetimeFigureOut">
              <a:rPr lang="ru-RU" smtClean="0"/>
              <a:pPr/>
              <a:t>04.02.2013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38B833-E1AE-4572-A7DA-CD26DA3C26A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C38B833-E1AE-4572-A7DA-CD26DA3C26AD}"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Freeform 40"/>
          <p:cNvSpPr>
            <a:spLocks/>
          </p:cNvSpPr>
          <p:nvPr/>
        </p:nvSpPr>
        <p:spPr bwMode="gray">
          <a:xfrm>
            <a:off x="0" y="6048375"/>
            <a:ext cx="2762250" cy="809625"/>
          </a:xfrm>
          <a:custGeom>
            <a:avLst/>
            <a:gdLst/>
            <a:ahLst/>
            <a:cxnLst>
              <a:cxn ang="0">
                <a:pos x="0" y="0"/>
              </a:cxn>
              <a:cxn ang="0">
                <a:pos x="0" y="510"/>
              </a:cxn>
              <a:cxn ang="0">
                <a:pos x="1740" y="510"/>
              </a:cxn>
              <a:cxn ang="0">
                <a:pos x="1595" y="30"/>
              </a:cxn>
              <a:cxn ang="0">
                <a:pos x="0" y="0"/>
              </a:cxn>
            </a:cxnLst>
            <a:rect l="0" t="0" r="r" b="b"/>
            <a:pathLst>
              <a:path w="1740" h="510">
                <a:moveTo>
                  <a:pt x="0" y="0"/>
                </a:moveTo>
                <a:lnTo>
                  <a:pt x="0" y="510"/>
                </a:lnTo>
                <a:cubicBezTo>
                  <a:pt x="0" y="510"/>
                  <a:pt x="870" y="510"/>
                  <a:pt x="1740" y="510"/>
                </a:cubicBezTo>
                <a:cubicBezTo>
                  <a:pt x="1650" y="258"/>
                  <a:pt x="1595" y="30"/>
                  <a:pt x="1595" y="30"/>
                </a:cubicBezTo>
                <a:cubicBezTo>
                  <a:pt x="798" y="54"/>
                  <a:pt x="0" y="0"/>
                  <a:pt x="0" y="0"/>
                </a:cubicBezTo>
                <a:close/>
              </a:path>
            </a:pathLst>
          </a:custGeom>
          <a:solidFill>
            <a:schemeClr val="folHlink"/>
          </a:solidFill>
          <a:ln w="9525">
            <a:noFill/>
            <a:round/>
            <a:headEnd/>
            <a:tailEnd/>
          </a:ln>
          <a:effectLst/>
        </p:spPr>
        <p:txBody>
          <a:bodyPr/>
          <a:lstStyle/>
          <a:p>
            <a:pPr>
              <a:defRPr/>
            </a:pPr>
            <a:endParaRPr lang="ru-RU"/>
          </a:p>
        </p:txBody>
      </p:sp>
      <p:sp>
        <p:nvSpPr>
          <p:cNvPr id="5" name="Freeform 41"/>
          <p:cNvSpPr>
            <a:spLocks/>
          </p:cNvSpPr>
          <p:nvPr/>
        </p:nvSpPr>
        <p:spPr bwMode="gray">
          <a:xfrm>
            <a:off x="2590800" y="4705350"/>
            <a:ext cx="6400800" cy="2152650"/>
          </a:xfrm>
          <a:custGeom>
            <a:avLst/>
            <a:gdLst/>
            <a:ahLst/>
            <a:cxnLst>
              <a:cxn ang="0">
                <a:pos x="1116" y="0"/>
              </a:cxn>
              <a:cxn ang="0">
                <a:pos x="3840" y="636"/>
              </a:cxn>
              <a:cxn ang="0">
                <a:pos x="4032" y="1356"/>
              </a:cxn>
              <a:cxn ang="0">
                <a:pos x="288" y="1356"/>
              </a:cxn>
              <a:cxn ang="0">
                <a:pos x="0" y="828"/>
              </a:cxn>
              <a:cxn ang="0">
                <a:pos x="1116" y="0"/>
              </a:cxn>
            </a:cxnLst>
            <a:rect l="0" t="0" r="r" b="b"/>
            <a:pathLst>
              <a:path w="4032" h="1356">
                <a:moveTo>
                  <a:pt x="1116" y="0"/>
                </a:moveTo>
                <a:cubicBezTo>
                  <a:pt x="2370" y="1254"/>
                  <a:pt x="3840" y="636"/>
                  <a:pt x="3840" y="636"/>
                </a:cubicBezTo>
                <a:cubicBezTo>
                  <a:pt x="4032" y="966"/>
                  <a:pt x="4032" y="1356"/>
                  <a:pt x="4032" y="1356"/>
                </a:cubicBezTo>
                <a:cubicBezTo>
                  <a:pt x="4032" y="1356"/>
                  <a:pt x="2160" y="1356"/>
                  <a:pt x="288" y="1356"/>
                </a:cubicBezTo>
                <a:cubicBezTo>
                  <a:pt x="120" y="1140"/>
                  <a:pt x="0" y="828"/>
                  <a:pt x="0" y="828"/>
                </a:cubicBezTo>
                <a:lnTo>
                  <a:pt x="1116" y="0"/>
                </a:lnTo>
                <a:close/>
              </a:path>
            </a:pathLst>
          </a:custGeom>
          <a:solidFill>
            <a:schemeClr val="hlink"/>
          </a:solidFill>
          <a:ln w="9525">
            <a:noFill/>
            <a:round/>
            <a:headEnd/>
            <a:tailEnd/>
          </a:ln>
          <a:effectLst/>
        </p:spPr>
        <p:txBody>
          <a:bodyPr/>
          <a:lstStyle/>
          <a:p>
            <a:pPr>
              <a:defRPr/>
            </a:pPr>
            <a:endParaRPr lang="ru-RU"/>
          </a:p>
        </p:txBody>
      </p:sp>
      <p:sp>
        <p:nvSpPr>
          <p:cNvPr id="6" name="Freeform 42"/>
          <p:cNvSpPr>
            <a:spLocks/>
          </p:cNvSpPr>
          <p:nvPr/>
        </p:nvSpPr>
        <p:spPr bwMode="gray">
          <a:xfrm>
            <a:off x="4400550" y="781050"/>
            <a:ext cx="4743450" cy="5048250"/>
          </a:xfrm>
          <a:custGeom>
            <a:avLst/>
            <a:gdLst/>
            <a:ahLst/>
            <a:cxnLst>
              <a:cxn ang="0">
                <a:pos x="510" y="1098"/>
              </a:cxn>
              <a:cxn ang="0">
                <a:pos x="2280" y="0"/>
              </a:cxn>
              <a:cxn ang="0">
                <a:pos x="2988" y="342"/>
              </a:cxn>
              <a:cxn ang="0">
                <a:pos x="2988" y="2772"/>
              </a:cxn>
              <a:cxn ang="0">
                <a:pos x="1452" y="3060"/>
              </a:cxn>
              <a:cxn ang="0">
                <a:pos x="0" y="2406"/>
              </a:cxn>
              <a:cxn ang="0">
                <a:pos x="510" y="1098"/>
              </a:cxn>
            </a:cxnLst>
            <a:rect l="0" t="0" r="r" b="b"/>
            <a:pathLst>
              <a:path w="2988" h="3180">
                <a:moveTo>
                  <a:pt x="510" y="1098"/>
                </a:moveTo>
                <a:cubicBezTo>
                  <a:pt x="1710" y="840"/>
                  <a:pt x="2280" y="0"/>
                  <a:pt x="2280" y="0"/>
                </a:cubicBezTo>
                <a:cubicBezTo>
                  <a:pt x="2700" y="96"/>
                  <a:pt x="2988" y="342"/>
                  <a:pt x="2988" y="342"/>
                </a:cubicBezTo>
                <a:lnTo>
                  <a:pt x="2988" y="2772"/>
                </a:lnTo>
                <a:cubicBezTo>
                  <a:pt x="2988" y="2772"/>
                  <a:pt x="2202" y="3180"/>
                  <a:pt x="1452" y="3060"/>
                </a:cubicBezTo>
                <a:cubicBezTo>
                  <a:pt x="636" y="2940"/>
                  <a:pt x="0" y="2406"/>
                  <a:pt x="0" y="2406"/>
                </a:cubicBezTo>
                <a:lnTo>
                  <a:pt x="510" y="1098"/>
                </a:lnTo>
                <a:close/>
              </a:path>
            </a:pathLst>
          </a:custGeom>
          <a:solidFill>
            <a:schemeClr val="accent2"/>
          </a:solidFill>
          <a:ln w="9525">
            <a:noFill/>
            <a:round/>
            <a:headEnd/>
            <a:tailEnd/>
          </a:ln>
          <a:effectLst/>
        </p:spPr>
        <p:txBody>
          <a:bodyPr/>
          <a:lstStyle/>
          <a:p>
            <a:pPr>
              <a:defRPr/>
            </a:pPr>
            <a:endParaRPr lang="ru-RU"/>
          </a:p>
        </p:txBody>
      </p:sp>
      <p:sp>
        <p:nvSpPr>
          <p:cNvPr id="7" name="Freeform 43"/>
          <p:cNvSpPr>
            <a:spLocks/>
          </p:cNvSpPr>
          <p:nvPr/>
        </p:nvSpPr>
        <p:spPr bwMode="gray">
          <a:xfrm>
            <a:off x="4800600" y="0"/>
            <a:ext cx="3276600" cy="2409825"/>
          </a:xfrm>
          <a:custGeom>
            <a:avLst/>
            <a:gdLst/>
            <a:ahLst/>
            <a:cxnLst>
              <a:cxn ang="0">
                <a:pos x="0" y="0"/>
              </a:cxn>
              <a:cxn ang="0">
                <a:pos x="276" y="1518"/>
              </a:cxn>
              <a:cxn ang="0">
                <a:pos x="2064" y="0"/>
              </a:cxn>
              <a:cxn ang="0">
                <a:pos x="0" y="0"/>
              </a:cxn>
            </a:cxnLst>
            <a:rect l="0" t="0" r="r" b="b"/>
            <a:pathLst>
              <a:path w="2064" h="1518">
                <a:moveTo>
                  <a:pt x="0" y="0"/>
                </a:moveTo>
                <a:cubicBezTo>
                  <a:pt x="0" y="0"/>
                  <a:pt x="138" y="759"/>
                  <a:pt x="276" y="1518"/>
                </a:cubicBezTo>
                <a:cubicBezTo>
                  <a:pt x="1518" y="1194"/>
                  <a:pt x="2064" y="0"/>
                  <a:pt x="2064" y="0"/>
                </a:cubicBezTo>
                <a:lnTo>
                  <a:pt x="0" y="0"/>
                </a:lnTo>
                <a:close/>
              </a:path>
            </a:pathLst>
          </a:custGeom>
          <a:solidFill>
            <a:schemeClr val="accent1"/>
          </a:solidFill>
          <a:ln w="9525">
            <a:noFill/>
            <a:round/>
            <a:headEnd/>
            <a:tailEnd/>
          </a:ln>
          <a:effectLst/>
        </p:spPr>
        <p:txBody>
          <a:bodyPr/>
          <a:lstStyle/>
          <a:p>
            <a:pPr>
              <a:defRPr/>
            </a:pPr>
            <a:endParaRPr lang="ru-RU"/>
          </a:p>
        </p:txBody>
      </p:sp>
      <p:sp>
        <p:nvSpPr>
          <p:cNvPr id="8" name="Freeform 79"/>
          <p:cNvSpPr>
            <a:spLocks/>
          </p:cNvSpPr>
          <p:nvPr/>
        </p:nvSpPr>
        <p:spPr bwMode="gray">
          <a:xfrm>
            <a:off x="0" y="0"/>
            <a:ext cx="6583363" cy="7267575"/>
          </a:xfrm>
          <a:custGeom>
            <a:avLst/>
            <a:gdLst/>
            <a:ahLst/>
            <a:cxnLst>
              <a:cxn ang="0">
                <a:pos x="0" y="0"/>
              </a:cxn>
              <a:cxn ang="0">
                <a:pos x="3612" y="0"/>
              </a:cxn>
              <a:cxn ang="0">
                <a:pos x="3222" y="3042"/>
              </a:cxn>
              <a:cxn ang="0">
                <a:pos x="0" y="3744"/>
              </a:cxn>
              <a:cxn ang="0">
                <a:pos x="0" y="0"/>
              </a:cxn>
            </a:cxnLst>
            <a:rect l="0" t="0" r="r" b="b"/>
            <a:pathLst>
              <a:path w="4014" h="4455">
                <a:moveTo>
                  <a:pt x="0" y="0"/>
                </a:moveTo>
                <a:lnTo>
                  <a:pt x="3612" y="0"/>
                </a:lnTo>
                <a:cubicBezTo>
                  <a:pt x="4014" y="984"/>
                  <a:pt x="3812" y="2307"/>
                  <a:pt x="3222" y="3042"/>
                </a:cubicBezTo>
                <a:cubicBezTo>
                  <a:pt x="1988" y="4455"/>
                  <a:pt x="0" y="3744"/>
                  <a:pt x="0" y="3744"/>
                </a:cubicBezTo>
                <a:lnTo>
                  <a:pt x="0" y="0"/>
                </a:lnTo>
                <a:close/>
              </a:path>
            </a:pathLst>
          </a:custGeom>
          <a:solidFill>
            <a:srgbClr val="FFFFFF"/>
          </a:solidFill>
          <a:ln w="9525">
            <a:noFill/>
            <a:round/>
            <a:headEnd/>
            <a:tailEnd/>
          </a:ln>
          <a:effectLst/>
        </p:spPr>
        <p:txBody>
          <a:bodyPr/>
          <a:lstStyle/>
          <a:p>
            <a:pPr>
              <a:defRPr/>
            </a:pPr>
            <a:endParaRPr lang="ru-RU"/>
          </a:p>
        </p:txBody>
      </p:sp>
      <p:sp>
        <p:nvSpPr>
          <p:cNvPr id="9" name="Freeform 45"/>
          <p:cNvSpPr>
            <a:spLocks/>
          </p:cNvSpPr>
          <p:nvPr/>
        </p:nvSpPr>
        <p:spPr bwMode="gray">
          <a:xfrm>
            <a:off x="0" y="0"/>
            <a:ext cx="6372225" cy="7072313"/>
          </a:xfrm>
          <a:custGeom>
            <a:avLst/>
            <a:gdLst/>
            <a:ahLst/>
            <a:cxnLst>
              <a:cxn ang="0">
                <a:pos x="0" y="0"/>
              </a:cxn>
              <a:cxn ang="0">
                <a:pos x="3612" y="0"/>
              </a:cxn>
              <a:cxn ang="0">
                <a:pos x="3222" y="3042"/>
              </a:cxn>
              <a:cxn ang="0">
                <a:pos x="0" y="3744"/>
              </a:cxn>
              <a:cxn ang="0">
                <a:pos x="0" y="0"/>
              </a:cxn>
            </a:cxnLst>
            <a:rect l="0" t="0" r="r" b="b"/>
            <a:pathLst>
              <a:path w="4014" h="4455">
                <a:moveTo>
                  <a:pt x="0" y="0"/>
                </a:moveTo>
                <a:lnTo>
                  <a:pt x="3612" y="0"/>
                </a:lnTo>
                <a:cubicBezTo>
                  <a:pt x="4014" y="984"/>
                  <a:pt x="3812" y="2307"/>
                  <a:pt x="3222" y="3042"/>
                </a:cubicBezTo>
                <a:cubicBezTo>
                  <a:pt x="1988" y="4455"/>
                  <a:pt x="0" y="3744"/>
                  <a:pt x="0" y="3744"/>
                </a:cubicBezTo>
                <a:lnTo>
                  <a:pt x="0" y="0"/>
                </a:lnTo>
                <a:close/>
              </a:path>
            </a:pathLst>
          </a:custGeom>
          <a:gradFill rotWithShape="1">
            <a:gsLst>
              <a:gs pos="0">
                <a:schemeClr val="bg1">
                  <a:gamma/>
                  <a:tint val="25490"/>
                  <a:invGamma/>
                </a:schemeClr>
              </a:gs>
              <a:gs pos="100000">
                <a:schemeClr val="bg1"/>
              </a:gs>
            </a:gsLst>
            <a:lin ang="2700000" scaled="1"/>
          </a:gradFill>
          <a:ln w="9525">
            <a:noFill/>
            <a:round/>
            <a:headEnd/>
            <a:tailEnd/>
          </a:ln>
          <a:effectLst/>
        </p:spPr>
        <p:txBody>
          <a:bodyPr/>
          <a:lstStyle/>
          <a:p>
            <a:pPr>
              <a:defRPr/>
            </a:pPr>
            <a:endParaRPr lang="ru-RU"/>
          </a:p>
        </p:txBody>
      </p:sp>
      <p:sp>
        <p:nvSpPr>
          <p:cNvPr id="10" name="Line 47"/>
          <p:cNvSpPr>
            <a:spLocks noChangeShapeType="1"/>
          </p:cNvSpPr>
          <p:nvPr/>
        </p:nvSpPr>
        <p:spPr bwMode="gray">
          <a:xfrm>
            <a:off x="250825" y="1588"/>
            <a:ext cx="0" cy="6015037"/>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1" name="Line 48"/>
          <p:cNvSpPr>
            <a:spLocks noChangeShapeType="1"/>
          </p:cNvSpPr>
          <p:nvPr/>
        </p:nvSpPr>
        <p:spPr bwMode="gray">
          <a:xfrm>
            <a:off x="1293813" y="1588"/>
            <a:ext cx="0" cy="620712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2" name="Line 49"/>
          <p:cNvSpPr>
            <a:spLocks noChangeShapeType="1"/>
          </p:cNvSpPr>
          <p:nvPr/>
        </p:nvSpPr>
        <p:spPr bwMode="gray">
          <a:xfrm>
            <a:off x="2338388" y="1588"/>
            <a:ext cx="0" cy="6183312"/>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3" name="Line 50"/>
          <p:cNvSpPr>
            <a:spLocks noChangeShapeType="1"/>
          </p:cNvSpPr>
          <p:nvPr/>
        </p:nvSpPr>
        <p:spPr bwMode="gray">
          <a:xfrm>
            <a:off x="3382963" y="1588"/>
            <a:ext cx="0" cy="597217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4" name="Line 51"/>
          <p:cNvSpPr>
            <a:spLocks noChangeShapeType="1"/>
          </p:cNvSpPr>
          <p:nvPr/>
        </p:nvSpPr>
        <p:spPr bwMode="gray">
          <a:xfrm>
            <a:off x="4427538" y="1588"/>
            <a:ext cx="0" cy="5449887"/>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5" name="Line 53"/>
          <p:cNvSpPr>
            <a:spLocks noChangeShapeType="1"/>
          </p:cNvSpPr>
          <p:nvPr/>
        </p:nvSpPr>
        <p:spPr bwMode="gray">
          <a:xfrm rot="5400000">
            <a:off x="2913063" y="-2654300"/>
            <a:ext cx="0" cy="581342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6" name="Line 54"/>
          <p:cNvSpPr>
            <a:spLocks noChangeShapeType="1"/>
          </p:cNvSpPr>
          <p:nvPr/>
        </p:nvSpPr>
        <p:spPr bwMode="gray">
          <a:xfrm rot="5400000">
            <a:off x="3006725" y="-1682750"/>
            <a:ext cx="0" cy="6000750"/>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7" name="Line 55"/>
          <p:cNvSpPr>
            <a:spLocks noChangeShapeType="1"/>
          </p:cNvSpPr>
          <p:nvPr/>
        </p:nvSpPr>
        <p:spPr bwMode="gray">
          <a:xfrm rot="5400000">
            <a:off x="3011488" y="-622300"/>
            <a:ext cx="0" cy="601027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8" name="Line 56"/>
          <p:cNvSpPr>
            <a:spLocks noChangeShapeType="1"/>
          </p:cNvSpPr>
          <p:nvPr/>
        </p:nvSpPr>
        <p:spPr bwMode="gray">
          <a:xfrm rot="5400000">
            <a:off x="2907507" y="548481"/>
            <a:ext cx="0" cy="5802313"/>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9" name="Line 57"/>
          <p:cNvSpPr>
            <a:spLocks noChangeShapeType="1"/>
          </p:cNvSpPr>
          <p:nvPr/>
        </p:nvSpPr>
        <p:spPr bwMode="gray">
          <a:xfrm rot="5400000">
            <a:off x="2666207" y="1854993"/>
            <a:ext cx="0" cy="5319713"/>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20" name="Line 58"/>
          <p:cNvSpPr>
            <a:spLocks noChangeShapeType="1"/>
          </p:cNvSpPr>
          <p:nvPr/>
        </p:nvSpPr>
        <p:spPr bwMode="gray">
          <a:xfrm rot="5400000">
            <a:off x="2115344" y="3472656"/>
            <a:ext cx="0" cy="4217988"/>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21" name="Rectangle 59"/>
          <p:cNvSpPr>
            <a:spLocks noChangeArrowheads="1"/>
          </p:cNvSpPr>
          <p:nvPr/>
        </p:nvSpPr>
        <p:spPr bwMode="gray">
          <a:xfrm>
            <a:off x="2362200" y="277813"/>
            <a:ext cx="1012825" cy="1025525"/>
          </a:xfrm>
          <a:prstGeom prst="rect">
            <a:avLst/>
          </a:prstGeom>
          <a:solidFill>
            <a:srgbClr val="FFFFFF">
              <a:alpha val="50000"/>
            </a:srgbClr>
          </a:solidFill>
          <a:ln w="9525">
            <a:noFill/>
            <a:miter lim="800000"/>
            <a:headEnd/>
            <a:tailEnd/>
          </a:ln>
          <a:effectLst/>
        </p:spPr>
        <p:txBody>
          <a:bodyPr wrap="none" anchor="ctr"/>
          <a:lstStyle/>
          <a:p>
            <a:pPr>
              <a:defRPr/>
            </a:pPr>
            <a:endParaRPr lang="ru-RU"/>
          </a:p>
        </p:txBody>
      </p:sp>
      <p:sp>
        <p:nvSpPr>
          <p:cNvPr id="22" name="Rectangle 60"/>
          <p:cNvSpPr>
            <a:spLocks noChangeArrowheads="1"/>
          </p:cNvSpPr>
          <p:nvPr/>
        </p:nvSpPr>
        <p:spPr bwMode="gray">
          <a:xfrm>
            <a:off x="285750" y="2427288"/>
            <a:ext cx="1012825" cy="1025525"/>
          </a:xfrm>
          <a:prstGeom prst="rect">
            <a:avLst/>
          </a:prstGeom>
          <a:solidFill>
            <a:srgbClr val="FFFFFF">
              <a:alpha val="39999"/>
            </a:srgbClr>
          </a:solidFill>
          <a:ln w="9525">
            <a:noFill/>
            <a:miter lim="800000"/>
            <a:headEnd/>
            <a:tailEnd/>
          </a:ln>
          <a:effectLst/>
        </p:spPr>
        <p:txBody>
          <a:bodyPr wrap="none" anchor="ctr"/>
          <a:lstStyle/>
          <a:p>
            <a:pPr>
              <a:defRPr/>
            </a:pPr>
            <a:endParaRPr lang="ru-RU"/>
          </a:p>
        </p:txBody>
      </p:sp>
      <p:sp>
        <p:nvSpPr>
          <p:cNvPr id="23" name="Rectangle 61"/>
          <p:cNvSpPr>
            <a:spLocks noChangeArrowheads="1"/>
          </p:cNvSpPr>
          <p:nvPr/>
        </p:nvSpPr>
        <p:spPr bwMode="gray">
          <a:xfrm>
            <a:off x="0" y="271463"/>
            <a:ext cx="250825" cy="1025525"/>
          </a:xfrm>
          <a:prstGeom prst="rect">
            <a:avLst/>
          </a:prstGeom>
          <a:solidFill>
            <a:srgbClr val="FFFFFF">
              <a:alpha val="39999"/>
            </a:srgbClr>
          </a:solidFill>
          <a:ln w="9525">
            <a:noFill/>
            <a:miter lim="800000"/>
            <a:headEnd/>
            <a:tailEnd/>
          </a:ln>
          <a:effectLst/>
        </p:spPr>
        <p:txBody>
          <a:bodyPr wrap="none" anchor="ctr"/>
          <a:lstStyle/>
          <a:p>
            <a:pPr>
              <a:defRPr/>
            </a:pPr>
            <a:endParaRPr lang="ru-RU"/>
          </a:p>
        </p:txBody>
      </p:sp>
      <p:sp>
        <p:nvSpPr>
          <p:cNvPr id="24" name="Rectangle 62"/>
          <p:cNvSpPr>
            <a:spLocks noChangeArrowheads="1"/>
          </p:cNvSpPr>
          <p:nvPr/>
        </p:nvSpPr>
        <p:spPr bwMode="gray">
          <a:xfrm>
            <a:off x="1331913" y="1588"/>
            <a:ext cx="1012825" cy="234950"/>
          </a:xfrm>
          <a:prstGeom prst="rect">
            <a:avLst/>
          </a:prstGeom>
          <a:solidFill>
            <a:srgbClr val="FFFFFF">
              <a:alpha val="50000"/>
            </a:srgbClr>
          </a:solidFill>
          <a:ln w="9525">
            <a:noFill/>
            <a:miter lim="800000"/>
            <a:headEnd/>
            <a:tailEnd/>
          </a:ln>
          <a:effectLst/>
        </p:spPr>
        <p:txBody>
          <a:bodyPr wrap="none" anchor="ctr"/>
          <a:lstStyle/>
          <a:p>
            <a:pPr>
              <a:defRPr/>
            </a:pPr>
            <a:endParaRPr lang="ru-RU"/>
          </a:p>
        </p:txBody>
      </p:sp>
      <p:sp>
        <p:nvSpPr>
          <p:cNvPr id="25" name="Freeform 64"/>
          <p:cNvSpPr>
            <a:spLocks/>
          </p:cNvSpPr>
          <p:nvPr/>
        </p:nvSpPr>
        <p:spPr bwMode="gray">
          <a:xfrm>
            <a:off x="2365375" y="4541838"/>
            <a:ext cx="1009650" cy="1033462"/>
          </a:xfrm>
          <a:custGeom>
            <a:avLst/>
            <a:gdLst/>
            <a:ahLst/>
            <a:cxnLst>
              <a:cxn ang="0">
                <a:pos x="0" y="0"/>
              </a:cxn>
              <a:cxn ang="0">
                <a:pos x="0" y="645"/>
              </a:cxn>
              <a:cxn ang="0">
                <a:pos x="636" y="651"/>
              </a:cxn>
              <a:cxn ang="0">
                <a:pos x="632" y="0"/>
              </a:cxn>
              <a:cxn ang="0">
                <a:pos x="0" y="0"/>
              </a:cxn>
            </a:cxnLst>
            <a:rect l="0" t="0" r="r" b="b"/>
            <a:pathLst>
              <a:path w="636" h="651">
                <a:moveTo>
                  <a:pt x="0" y="0"/>
                </a:moveTo>
                <a:lnTo>
                  <a:pt x="0" y="645"/>
                </a:lnTo>
                <a:lnTo>
                  <a:pt x="636" y="651"/>
                </a:lnTo>
                <a:lnTo>
                  <a:pt x="632" y="0"/>
                </a:lnTo>
                <a:lnTo>
                  <a:pt x="0" y="0"/>
                </a:lnTo>
                <a:close/>
              </a:path>
            </a:pathLst>
          </a:custGeom>
          <a:solidFill>
            <a:srgbClr val="FFFFFF">
              <a:alpha val="39999"/>
            </a:srgbClr>
          </a:solidFill>
          <a:ln w="9525">
            <a:noFill/>
            <a:round/>
            <a:headEnd/>
            <a:tailEnd/>
          </a:ln>
          <a:effectLst/>
        </p:spPr>
        <p:txBody>
          <a:bodyPr/>
          <a:lstStyle/>
          <a:p>
            <a:pPr>
              <a:defRPr/>
            </a:pPr>
            <a:endParaRPr lang="ru-RU"/>
          </a:p>
        </p:txBody>
      </p:sp>
      <p:sp>
        <p:nvSpPr>
          <p:cNvPr id="26" name="Rectangle 31"/>
          <p:cNvSpPr>
            <a:spLocks noChangeArrowheads="1"/>
          </p:cNvSpPr>
          <p:nvPr/>
        </p:nvSpPr>
        <p:spPr bwMode="gray">
          <a:xfrm>
            <a:off x="285750" y="2435225"/>
            <a:ext cx="1012825" cy="1025525"/>
          </a:xfrm>
          <a:prstGeom prst="rect">
            <a:avLst/>
          </a:prstGeom>
          <a:solidFill>
            <a:srgbClr val="FFFFFF">
              <a:alpha val="30000"/>
            </a:srgbClr>
          </a:solidFill>
          <a:ln w="9525">
            <a:noFill/>
            <a:miter lim="800000"/>
            <a:headEnd/>
            <a:tailEnd/>
          </a:ln>
          <a:effectLst/>
        </p:spPr>
        <p:txBody>
          <a:bodyPr wrap="none" anchor="ctr"/>
          <a:lstStyle/>
          <a:p>
            <a:pPr>
              <a:defRPr/>
            </a:pPr>
            <a:endParaRPr lang="ru-RU"/>
          </a:p>
        </p:txBody>
      </p:sp>
      <p:sp>
        <p:nvSpPr>
          <p:cNvPr id="27" name="Text Box 38"/>
          <p:cNvSpPr txBox="1">
            <a:spLocks noChangeArrowheads="1"/>
          </p:cNvSpPr>
          <p:nvPr/>
        </p:nvSpPr>
        <p:spPr bwMode="gray">
          <a:xfrm>
            <a:off x="333375" y="4714875"/>
            <a:ext cx="1303338" cy="427038"/>
          </a:xfrm>
          <a:prstGeom prst="rect">
            <a:avLst/>
          </a:prstGeom>
          <a:noFill/>
          <a:ln w="9525">
            <a:noFill/>
            <a:miter lim="800000"/>
            <a:headEnd/>
            <a:tailEnd/>
          </a:ln>
          <a:effectLst/>
        </p:spPr>
        <p:txBody>
          <a:bodyPr wrap="none">
            <a:spAutoFit/>
          </a:bodyPr>
          <a:lstStyle/>
          <a:p>
            <a:pPr>
              <a:defRPr/>
            </a:pPr>
            <a:r>
              <a:rPr lang="en-US" sz="2200">
                <a:latin typeface="Arial Black" pitchFamily="34" charset="0"/>
              </a:rPr>
              <a:t>L/O/G/O</a:t>
            </a:r>
          </a:p>
        </p:txBody>
      </p:sp>
      <p:grpSp>
        <p:nvGrpSpPr>
          <p:cNvPr id="2" name="Group 71"/>
          <p:cNvGrpSpPr>
            <a:grpSpLocks/>
          </p:cNvGrpSpPr>
          <p:nvPr/>
        </p:nvGrpSpPr>
        <p:grpSpPr bwMode="auto">
          <a:xfrm>
            <a:off x="8077200" y="0"/>
            <a:ext cx="1076325" cy="6858000"/>
            <a:chOff x="5088" y="0"/>
            <a:chExt cx="678" cy="4320"/>
          </a:xfrm>
        </p:grpSpPr>
        <p:sp>
          <p:nvSpPr>
            <p:cNvPr id="29" name="Freeform 66"/>
            <p:cNvSpPr>
              <a:spLocks/>
            </p:cNvSpPr>
            <p:nvPr userDrawn="1"/>
          </p:nvSpPr>
          <p:spPr bwMode="gray">
            <a:xfrm>
              <a:off x="5088" y="0"/>
              <a:ext cx="672" cy="702"/>
            </a:xfrm>
            <a:custGeom>
              <a:avLst/>
              <a:gdLst/>
              <a:ahLst/>
              <a:cxnLst>
                <a:cxn ang="0">
                  <a:pos x="0" y="432"/>
                </a:cxn>
                <a:cxn ang="0">
                  <a:pos x="288" y="0"/>
                </a:cxn>
                <a:cxn ang="0">
                  <a:pos x="672" y="0"/>
                </a:cxn>
                <a:cxn ang="0">
                  <a:pos x="672" y="720"/>
                </a:cxn>
                <a:cxn ang="0">
                  <a:pos x="0" y="432"/>
                </a:cxn>
              </a:cxnLst>
              <a:rect l="0" t="0" r="r" b="b"/>
              <a:pathLst>
                <a:path w="672" h="720">
                  <a:moveTo>
                    <a:pt x="0" y="432"/>
                  </a:moveTo>
                  <a:cubicBezTo>
                    <a:pt x="186" y="216"/>
                    <a:pt x="288" y="0"/>
                    <a:pt x="288" y="0"/>
                  </a:cubicBezTo>
                  <a:lnTo>
                    <a:pt x="672" y="0"/>
                  </a:lnTo>
                  <a:lnTo>
                    <a:pt x="672" y="720"/>
                  </a:lnTo>
                  <a:cubicBezTo>
                    <a:pt x="672" y="720"/>
                    <a:pt x="384" y="516"/>
                    <a:pt x="0" y="432"/>
                  </a:cubicBezTo>
                  <a:close/>
                </a:path>
              </a:pathLst>
            </a:custGeom>
            <a:solidFill>
              <a:srgbClr val="E8E8E8"/>
            </a:solidFill>
            <a:ln w="9525">
              <a:noFill/>
              <a:round/>
              <a:headEnd/>
              <a:tailEnd/>
            </a:ln>
            <a:effectLst/>
          </p:spPr>
          <p:txBody>
            <a:bodyPr/>
            <a:lstStyle/>
            <a:p>
              <a:pPr>
                <a:defRPr/>
              </a:pPr>
              <a:endParaRPr lang="ru-RU"/>
            </a:p>
          </p:txBody>
        </p:sp>
        <p:sp>
          <p:nvSpPr>
            <p:cNvPr id="30" name="Freeform 67"/>
            <p:cNvSpPr>
              <a:spLocks/>
            </p:cNvSpPr>
            <p:nvPr userDrawn="1"/>
          </p:nvSpPr>
          <p:spPr bwMode="gray">
            <a:xfrm>
              <a:off x="5602" y="3496"/>
              <a:ext cx="164" cy="824"/>
            </a:xfrm>
            <a:custGeom>
              <a:avLst/>
              <a:gdLst/>
              <a:ahLst/>
              <a:cxnLst>
                <a:cxn ang="0">
                  <a:pos x="206" y="0"/>
                </a:cxn>
                <a:cxn ang="0">
                  <a:pos x="0" y="82"/>
                </a:cxn>
                <a:cxn ang="0">
                  <a:pos x="168" y="824"/>
                </a:cxn>
                <a:cxn ang="0">
                  <a:pos x="212" y="822"/>
                </a:cxn>
                <a:cxn ang="0">
                  <a:pos x="206" y="0"/>
                </a:cxn>
              </a:cxnLst>
              <a:rect l="0" t="0" r="r" b="b"/>
              <a:pathLst>
                <a:path w="212" h="824">
                  <a:moveTo>
                    <a:pt x="206" y="0"/>
                  </a:moveTo>
                  <a:cubicBezTo>
                    <a:pt x="104" y="54"/>
                    <a:pt x="0" y="82"/>
                    <a:pt x="0" y="82"/>
                  </a:cubicBezTo>
                  <a:cubicBezTo>
                    <a:pt x="0" y="82"/>
                    <a:pt x="148" y="378"/>
                    <a:pt x="168" y="824"/>
                  </a:cubicBezTo>
                  <a:lnTo>
                    <a:pt x="212" y="822"/>
                  </a:lnTo>
                  <a:cubicBezTo>
                    <a:pt x="212" y="822"/>
                    <a:pt x="209" y="411"/>
                    <a:pt x="206" y="0"/>
                  </a:cubicBezTo>
                  <a:close/>
                </a:path>
              </a:pathLst>
            </a:custGeom>
            <a:solidFill>
              <a:srgbClr val="E8E8E8"/>
            </a:solidFill>
            <a:ln w="9525">
              <a:noFill/>
              <a:round/>
              <a:headEnd/>
              <a:tailEnd/>
            </a:ln>
            <a:effectLst/>
          </p:spPr>
          <p:txBody>
            <a:bodyPr/>
            <a:lstStyle/>
            <a:p>
              <a:pPr>
                <a:defRPr/>
              </a:pPr>
              <a:endParaRPr lang="ru-RU"/>
            </a:p>
          </p:txBody>
        </p:sp>
      </p:grpSp>
      <p:sp>
        <p:nvSpPr>
          <p:cNvPr id="31" name="Rectangle 80"/>
          <p:cNvSpPr>
            <a:spLocks noChangeArrowheads="1"/>
          </p:cNvSpPr>
          <p:nvPr/>
        </p:nvSpPr>
        <p:spPr bwMode="gray">
          <a:xfrm>
            <a:off x="5495925" y="1333500"/>
            <a:ext cx="660400" cy="1025525"/>
          </a:xfrm>
          <a:prstGeom prst="rect">
            <a:avLst/>
          </a:prstGeom>
          <a:solidFill>
            <a:srgbClr val="FFFFFF">
              <a:alpha val="39999"/>
            </a:srgbClr>
          </a:solidFill>
          <a:ln w="9525">
            <a:noFill/>
            <a:miter lim="800000"/>
            <a:headEnd/>
            <a:tailEnd/>
          </a:ln>
          <a:effectLst/>
        </p:spPr>
        <p:txBody>
          <a:bodyPr wrap="none" anchor="ctr"/>
          <a:lstStyle/>
          <a:p>
            <a:pPr>
              <a:defRPr/>
            </a:pPr>
            <a:endParaRPr lang="ru-RU"/>
          </a:p>
        </p:txBody>
      </p:sp>
      <p:sp>
        <p:nvSpPr>
          <p:cNvPr id="32" name="Line 81"/>
          <p:cNvSpPr>
            <a:spLocks noChangeShapeType="1"/>
          </p:cNvSpPr>
          <p:nvPr/>
        </p:nvSpPr>
        <p:spPr bwMode="gray">
          <a:xfrm>
            <a:off x="5480050" y="1588"/>
            <a:ext cx="0" cy="423862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33" name="Rectangle 82"/>
          <p:cNvSpPr>
            <a:spLocks noChangeArrowheads="1"/>
          </p:cNvSpPr>
          <p:nvPr/>
        </p:nvSpPr>
        <p:spPr bwMode="gray">
          <a:xfrm>
            <a:off x="4457700" y="3495675"/>
            <a:ext cx="1012825" cy="1025525"/>
          </a:xfrm>
          <a:prstGeom prst="rect">
            <a:avLst/>
          </a:prstGeom>
          <a:solidFill>
            <a:srgbClr val="FFFFFF">
              <a:alpha val="30000"/>
            </a:srgbClr>
          </a:solidFill>
          <a:ln w="9525">
            <a:noFill/>
            <a:miter lim="800000"/>
            <a:headEnd/>
            <a:tailEnd/>
          </a:ln>
          <a:effectLst/>
        </p:spPr>
        <p:txBody>
          <a:bodyPr wrap="none" anchor="ctr"/>
          <a:lstStyle/>
          <a:p>
            <a:pPr>
              <a:defRPr/>
            </a:pPr>
            <a:endParaRPr lang="ru-RU"/>
          </a:p>
        </p:txBody>
      </p:sp>
      <p:pic>
        <p:nvPicPr>
          <p:cNvPr id="34" name="Picture 83" descr="water"/>
          <p:cNvPicPr>
            <a:picLocks noChangeAspect="1" noChangeArrowheads="1"/>
          </p:cNvPicPr>
          <p:nvPr/>
        </p:nvPicPr>
        <p:blipFill>
          <a:blip r:embed="rId2"/>
          <a:srcRect l="22409" t="16374" b="27486"/>
          <a:stretch>
            <a:fillRect/>
          </a:stretch>
        </p:blipFill>
        <p:spPr bwMode="gray">
          <a:xfrm rot="393398">
            <a:off x="2667000" y="609600"/>
            <a:ext cx="2663825" cy="2197100"/>
          </a:xfrm>
          <a:prstGeom prst="rect">
            <a:avLst/>
          </a:prstGeom>
          <a:noFill/>
          <a:ln w="9525">
            <a:noFill/>
            <a:miter lim="800000"/>
            <a:headEnd/>
            <a:tailEnd/>
          </a:ln>
        </p:spPr>
      </p:pic>
      <p:sp>
        <p:nvSpPr>
          <p:cNvPr id="3075" name="Rectangle 3"/>
          <p:cNvSpPr>
            <a:spLocks noGrp="1" noChangeArrowheads="1"/>
          </p:cNvSpPr>
          <p:nvPr>
            <p:ph type="subTitle" idx="1"/>
          </p:nvPr>
        </p:nvSpPr>
        <p:spPr>
          <a:xfrm>
            <a:off x="333375" y="5084763"/>
            <a:ext cx="6400800" cy="457200"/>
          </a:xfrm>
        </p:spPr>
        <p:txBody>
          <a:bodyPr/>
          <a:lstStyle>
            <a:lvl1pPr marL="0" indent="0">
              <a:buFontTx/>
              <a:buNone/>
              <a:defRPr sz="1600">
                <a:latin typeface="Times New Roman" pitchFamily="18" charset="0"/>
              </a:defRPr>
            </a:lvl1pPr>
          </a:lstStyle>
          <a:p>
            <a:r>
              <a:rPr lang="ru-RU" smtClean="0"/>
              <a:t>Образец подзаголовка</a:t>
            </a:r>
            <a:endParaRPr lang="en-US"/>
          </a:p>
        </p:txBody>
      </p:sp>
      <p:sp>
        <p:nvSpPr>
          <p:cNvPr id="3074" name="Rectangle 2"/>
          <p:cNvSpPr>
            <a:spLocks noGrp="1" noChangeArrowheads="1"/>
          </p:cNvSpPr>
          <p:nvPr>
            <p:ph type="ctrTitle"/>
          </p:nvPr>
        </p:nvSpPr>
        <p:spPr bwMode="gray">
          <a:xfrm>
            <a:off x="333375" y="1884363"/>
            <a:ext cx="8229600" cy="1470025"/>
          </a:xfrm>
          <a:effectLst/>
        </p:spPr>
        <p:txBody>
          <a:bodyPr/>
          <a:lstStyle>
            <a:lvl1pPr>
              <a:defRPr sz="4800"/>
            </a:lvl1pPr>
          </a:lstStyle>
          <a:p>
            <a:r>
              <a:rPr lang="ru-RU" smtClean="0"/>
              <a:t>Образец заголовка</a:t>
            </a:r>
            <a:endParaRPr lang="en-US"/>
          </a:p>
        </p:txBody>
      </p:sp>
      <p:sp>
        <p:nvSpPr>
          <p:cNvPr id="35" name="Rectangle 4"/>
          <p:cNvSpPr>
            <a:spLocks noGrp="1" noChangeArrowheads="1"/>
          </p:cNvSpPr>
          <p:nvPr>
            <p:ph type="dt" sz="half" idx="10"/>
          </p:nvPr>
        </p:nvSpPr>
        <p:spPr>
          <a:xfrm>
            <a:off x="457200" y="6407150"/>
            <a:ext cx="2133600" cy="314325"/>
          </a:xfrm>
        </p:spPr>
        <p:txBody>
          <a:bodyPr/>
          <a:lstStyle>
            <a:lvl1pPr>
              <a:defRPr/>
            </a:lvl1pPr>
          </a:lstStyle>
          <a:p>
            <a:fld id="{CC21E8E1-E4E1-4C98-8ACA-333D96BF0EE5}" type="datetimeFigureOut">
              <a:rPr lang="ru-RU" smtClean="0"/>
              <a:pPr/>
              <a:t>04.02.2013</a:t>
            </a:fld>
            <a:endParaRPr lang="ru-RU"/>
          </a:p>
        </p:txBody>
      </p:sp>
      <p:sp>
        <p:nvSpPr>
          <p:cNvPr id="36" name="Rectangle 5"/>
          <p:cNvSpPr>
            <a:spLocks noGrp="1" noChangeArrowheads="1"/>
          </p:cNvSpPr>
          <p:nvPr>
            <p:ph type="ftr" sz="quarter" idx="11"/>
          </p:nvPr>
        </p:nvSpPr>
        <p:spPr>
          <a:xfrm>
            <a:off x="3124200" y="6407150"/>
            <a:ext cx="2895600" cy="314325"/>
          </a:xfrm>
        </p:spPr>
        <p:txBody>
          <a:bodyPr/>
          <a:lstStyle>
            <a:lvl1pPr>
              <a:defRPr/>
            </a:lvl1pPr>
          </a:lstStyle>
          <a:p>
            <a:endParaRPr lang="ru-RU"/>
          </a:p>
        </p:txBody>
      </p:sp>
      <p:sp>
        <p:nvSpPr>
          <p:cNvPr id="37" name="Rectangle 6"/>
          <p:cNvSpPr>
            <a:spLocks noGrp="1" noChangeArrowheads="1"/>
          </p:cNvSpPr>
          <p:nvPr>
            <p:ph type="sldNum" sz="quarter" idx="12"/>
          </p:nvPr>
        </p:nvSpPr>
        <p:spPr>
          <a:xfrm>
            <a:off x="6553200" y="6407150"/>
            <a:ext cx="2133600" cy="314325"/>
          </a:xfrm>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325438"/>
            <a:ext cx="2057400" cy="58007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325438"/>
            <a:ext cx="6019800" cy="58007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325438"/>
            <a:ext cx="8229600" cy="580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4" name="Rectangle 5"/>
          <p:cNvSpPr>
            <a:spLocks noGrp="1" noChangeArrowheads="1"/>
          </p:cNvSpPr>
          <p:nvPr>
            <p:ph type="ftr" sz="quarter" idx="11"/>
          </p:nvPr>
        </p:nvSpPr>
        <p:spPr>
          <a:ln/>
        </p:spPr>
        <p:txBody>
          <a:bodyPr/>
          <a:lstStyle>
            <a:lvl1pPr>
              <a:defRPr/>
            </a:lvl1pPr>
          </a:lstStyle>
          <a:p>
            <a:endParaRPr lang="ru-RU"/>
          </a:p>
        </p:txBody>
      </p:sp>
      <p:sp>
        <p:nvSpPr>
          <p:cNvPr id="5"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reserve="1">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5438"/>
            <a:ext cx="8229600" cy="9271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7" name="Rectangle 5"/>
          <p:cNvSpPr>
            <a:spLocks noGrp="1" noChangeArrowheads="1"/>
          </p:cNvSpPr>
          <p:nvPr>
            <p:ph type="ftr" sz="quarter" idx="11"/>
          </p:nvPr>
        </p:nvSpPr>
        <p:spPr>
          <a:ln/>
        </p:spPr>
        <p:txBody>
          <a:bodyPr/>
          <a:lstStyle>
            <a:lvl1pPr>
              <a:defRPr/>
            </a:lvl1pPr>
          </a:lstStyle>
          <a:p>
            <a:endParaRPr lang="ru-RU"/>
          </a:p>
        </p:txBody>
      </p:sp>
      <p:sp>
        <p:nvSpPr>
          <p:cNvPr id="8"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5438"/>
            <a:ext cx="8229600" cy="9271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8" name="Rectangle 5"/>
          <p:cNvSpPr>
            <a:spLocks noGrp="1" noChangeArrowheads="1"/>
          </p:cNvSpPr>
          <p:nvPr>
            <p:ph type="ftr" sz="quarter" idx="11"/>
          </p:nvPr>
        </p:nvSpPr>
        <p:spPr>
          <a:ln/>
        </p:spPr>
        <p:txBody>
          <a:bodyPr/>
          <a:lstStyle>
            <a:lvl1pPr>
              <a:defRPr/>
            </a:lvl1pPr>
          </a:lstStyle>
          <a:p>
            <a:endParaRPr lang="ru-RU"/>
          </a:p>
        </p:txBody>
      </p:sp>
      <p:sp>
        <p:nvSpPr>
          <p:cNvPr id="9"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4" name="Rectangle 5"/>
          <p:cNvSpPr>
            <a:spLocks noGrp="1" noChangeArrowheads="1"/>
          </p:cNvSpPr>
          <p:nvPr>
            <p:ph type="ftr" sz="quarter" idx="11"/>
          </p:nvPr>
        </p:nvSpPr>
        <p:spPr>
          <a:ln/>
        </p:spPr>
        <p:txBody>
          <a:bodyPr/>
          <a:lstStyle>
            <a:lvl1pPr>
              <a:defRPr/>
            </a:lvl1pPr>
          </a:lstStyle>
          <a:p>
            <a:endParaRPr lang="ru-RU"/>
          </a:p>
        </p:txBody>
      </p:sp>
      <p:sp>
        <p:nvSpPr>
          <p:cNvPr id="5"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3" name="Rectangle 5"/>
          <p:cNvSpPr>
            <a:spLocks noGrp="1" noChangeArrowheads="1"/>
          </p:cNvSpPr>
          <p:nvPr>
            <p:ph type="ftr" sz="quarter" idx="11"/>
          </p:nvPr>
        </p:nvSpPr>
        <p:spPr>
          <a:ln/>
        </p:spPr>
        <p:txBody>
          <a:bodyPr/>
          <a:lstStyle>
            <a:lvl1pPr>
              <a:defRPr/>
            </a:lvl1pPr>
          </a:lstStyle>
          <a:p>
            <a:endParaRPr lang="ru-RU"/>
          </a:p>
        </p:txBody>
      </p:sp>
      <p:sp>
        <p:nvSpPr>
          <p:cNvPr id="4"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04.02.2013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1" name="Freeform 7"/>
          <p:cNvSpPr>
            <a:spLocks/>
          </p:cNvSpPr>
          <p:nvPr/>
        </p:nvSpPr>
        <p:spPr bwMode="gray">
          <a:xfrm>
            <a:off x="-9525" y="-9525"/>
            <a:ext cx="9156700" cy="6872288"/>
          </a:xfrm>
          <a:custGeom>
            <a:avLst/>
            <a:gdLst/>
            <a:ahLst/>
            <a:cxnLst>
              <a:cxn ang="0">
                <a:pos x="5766" y="605"/>
              </a:cxn>
              <a:cxn ang="0">
                <a:pos x="5768" y="4325"/>
              </a:cxn>
              <a:cxn ang="0">
                <a:pos x="1082" y="4329"/>
              </a:cxn>
              <a:cxn ang="0">
                <a:pos x="13" y="3351"/>
              </a:cxn>
              <a:cxn ang="0">
                <a:pos x="0" y="0"/>
              </a:cxn>
              <a:cxn ang="0">
                <a:pos x="2428" y="7"/>
              </a:cxn>
              <a:cxn ang="0">
                <a:pos x="5766" y="605"/>
              </a:cxn>
            </a:cxnLst>
            <a:rect l="0" t="0" r="r" b="b"/>
            <a:pathLst>
              <a:path w="5768" h="4329">
                <a:moveTo>
                  <a:pt x="5766" y="605"/>
                </a:moveTo>
                <a:cubicBezTo>
                  <a:pt x="5767" y="2464"/>
                  <a:pt x="5768" y="4325"/>
                  <a:pt x="5768" y="4325"/>
                </a:cubicBezTo>
                <a:lnTo>
                  <a:pt x="1082" y="4329"/>
                </a:lnTo>
                <a:cubicBezTo>
                  <a:pt x="318" y="3809"/>
                  <a:pt x="9" y="3349"/>
                  <a:pt x="13" y="3351"/>
                </a:cubicBezTo>
                <a:lnTo>
                  <a:pt x="0" y="0"/>
                </a:lnTo>
                <a:lnTo>
                  <a:pt x="2428" y="7"/>
                </a:lnTo>
                <a:cubicBezTo>
                  <a:pt x="2428" y="12"/>
                  <a:pt x="3096" y="401"/>
                  <a:pt x="5766" y="605"/>
                </a:cubicBezTo>
                <a:close/>
              </a:path>
            </a:pathLst>
          </a:custGeom>
          <a:gradFill rotWithShape="1">
            <a:gsLst>
              <a:gs pos="0">
                <a:schemeClr val="bg1">
                  <a:gamma/>
                  <a:tint val="3137"/>
                  <a:invGamma/>
                </a:schemeClr>
              </a:gs>
              <a:gs pos="100000">
                <a:schemeClr val="bg1">
                  <a:alpha val="70000"/>
                </a:schemeClr>
              </a:gs>
            </a:gsLst>
            <a:lin ang="2700000" scaled="1"/>
          </a:gradFill>
          <a:ln w="9525">
            <a:noFill/>
            <a:round/>
            <a:headEnd/>
            <a:tailEnd/>
          </a:ln>
          <a:effectLst/>
        </p:spPr>
        <p:txBody>
          <a:bodyPr/>
          <a:lstStyle/>
          <a:p>
            <a:pPr>
              <a:defRPr/>
            </a:pPr>
            <a:endParaRPr lang="ru-RU"/>
          </a:p>
        </p:txBody>
      </p:sp>
      <p:sp>
        <p:nvSpPr>
          <p:cNvPr id="1033" name="Freeform 9"/>
          <p:cNvSpPr>
            <a:spLocks/>
          </p:cNvSpPr>
          <p:nvPr/>
        </p:nvSpPr>
        <p:spPr bwMode="gray">
          <a:xfrm>
            <a:off x="-4763" y="5500688"/>
            <a:ext cx="1441451" cy="1358900"/>
          </a:xfrm>
          <a:custGeom>
            <a:avLst/>
            <a:gdLst/>
            <a:ahLst/>
            <a:cxnLst>
              <a:cxn ang="0">
                <a:pos x="0" y="0"/>
              </a:cxn>
              <a:cxn ang="0">
                <a:pos x="0" y="1100"/>
              </a:cxn>
              <a:cxn ang="0">
                <a:pos x="1089" y="1100"/>
              </a:cxn>
              <a:cxn ang="0">
                <a:pos x="0" y="0"/>
              </a:cxn>
            </a:cxnLst>
            <a:rect l="0" t="0" r="r" b="b"/>
            <a:pathLst>
              <a:path w="1089" h="1100">
                <a:moveTo>
                  <a:pt x="0" y="0"/>
                </a:moveTo>
                <a:cubicBezTo>
                  <a:pt x="0" y="550"/>
                  <a:pt x="0" y="1100"/>
                  <a:pt x="0" y="1100"/>
                </a:cubicBezTo>
                <a:lnTo>
                  <a:pt x="1089" y="1100"/>
                </a:lnTo>
                <a:cubicBezTo>
                  <a:pt x="1089" y="1100"/>
                  <a:pt x="596" y="865"/>
                  <a:pt x="0" y="0"/>
                </a:cubicBezTo>
                <a:close/>
              </a:path>
            </a:pathLst>
          </a:custGeom>
          <a:solidFill>
            <a:schemeClr val="folHlink"/>
          </a:solidFill>
          <a:ln w="9525">
            <a:noFill/>
            <a:round/>
            <a:headEnd/>
            <a:tailEnd/>
          </a:ln>
          <a:effectLst/>
        </p:spPr>
        <p:txBody>
          <a:bodyPr/>
          <a:lstStyle/>
          <a:p>
            <a:pPr>
              <a:defRPr/>
            </a:pPr>
            <a:endParaRPr lang="ru-RU"/>
          </a:p>
        </p:txBody>
      </p:sp>
      <p:sp>
        <p:nvSpPr>
          <p:cNvPr id="1037" name="Line 13"/>
          <p:cNvSpPr>
            <a:spLocks noChangeShapeType="1"/>
          </p:cNvSpPr>
          <p:nvPr/>
        </p:nvSpPr>
        <p:spPr bwMode="gray">
          <a:xfrm>
            <a:off x="527050" y="0"/>
            <a:ext cx="0" cy="5910263"/>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38" name="Line 14"/>
          <p:cNvSpPr>
            <a:spLocks noChangeShapeType="1"/>
          </p:cNvSpPr>
          <p:nvPr/>
        </p:nvSpPr>
        <p:spPr bwMode="gray">
          <a:xfrm>
            <a:off x="1677988" y="0"/>
            <a:ext cx="0" cy="683260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39" name="Line 15"/>
          <p:cNvSpPr>
            <a:spLocks noChangeShapeType="1"/>
          </p:cNvSpPr>
          <p:nvPr/>
        </p:nvSpPr>
        <p:spPr bwMode="gray">
          <a:xfrm>
            <a:off x="2830513" y="0"/>
            <a:ext cx="0" cy="686117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0" name="Line 16"/>
          <p:cNvSpPr>
            <a:spLocks noChangeShapeType="1"/>
          </p:cNvSpPr>
          <p:nvPr/>
        </p:nvSpPr>
        <p:spPr bwMode="gray">
          <a:xfrm>
            <a:off x="3983038" y="0"/>
            <a:ext cx="0" cy="6875463"/>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1" name="Line 17"/>
          <p:cNvSpPr>
            <a:spLocks noChangeShapeType="1"/>
          </p:cNvSpPr>
          <p:nvPr/>
        </p:nvSpPr>
        <p:spPr bwMode="gray">
          <a:xfrm>
            <a:off x="5133975" y="388938"/>
            <a:ext cx="0" cy="64865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2" name="Line 18"/>
          <p:cNvSpPr>
            <a:spLocks noChangeShapeType="1"/>
          </p:cNvSpPr>
          <p:nvPr/>
        </p:nvSpPr>
        <p:spPr bwMode="gray">
          <a:xfrm>
            <a:off x="6286500" y="619125"/>
            <a:ext cx="0" cy="6256338"/>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3" name="Line 19"/>
          <p:cNvSpPr>
            <a:spLocks noChangeShapeType="1"/>
          </p:cNvSpPr>
          <p:nvPr/>
        </p:nvSpPr>
        <p:spPr bwMode="gray">
          <a:xfrm>
            <a:off x="7439025" y="773113"/>
            <a:ext cx="0" cy="610235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4" name="Line 20"/>
          <p:cNvSpPr>
            <a:spLocks noChangeShapeType="1"/>
          </p:cNvSpPr>
          <p:nvPr/>
        </p:nvSpPr>
        <p:spPr bwMode="gray">
          <a:xfrm>
            <a:off x="8591550" y="900113"/>
            <a:ext cx="0" cy="597535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6" name="Line 22"/>
          <p:cNvSpPr>
            <a:spLocks noChangeShapeType="1"/>
          </p:cNvSpPr>
          <p:nvPr/>
        </p:nvSpPr>
        <p:spPr bwMode="gray">
          <a:xfrm rot="5400000">
            <a:off x="2595563" y="-2176463"/>
            <a:ext cx="0" cy="51911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7" name="Line 23"/>
          <p:cNvSpPr>
            <a:spLocks noChangeShapeType="1"/>
          </p:cNvSpPr>
          <p:nvPr/>
        </p:nvSpPr>
        <p:spPr bwMode="gray">
          <a:xfrm rot="5400000">
            <a:off x="4578350" y="-3036887"/>
            <a:ext cx="0" cy="915670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8" name="Line 24"/>
          <p:cNvSpPr>
            <a:spLocks noChangeShapeType="1"/>
          </p:cNvSpPr>
          <p:nvPr/>
        </p:nvSpPr>
        <p:spPr bwMode="gray">
          <a:xfrm rot="5400000">
            <a:off x="4578350" y="-1912937"/>
            <a:ext cx="0" cy="915670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9" name="Line 25"/>
          <p:cNvSpPr>
            <a:spLocks noChangeShapeType="1"/>
          </p:cNvSpPr>
          <p:nvPr/>
        </p:nvSpPr>
        <p:spPr bwMode="gray">
          <a:xfrm rot="5400000">
            <a:off x="4579938" y="-788988"/>
            <a:ext cx="0" cy="91535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50" name="Line 26"/>
          <p:cNvSpPr>
            <a:spLocks noChangeShapeType="1"/>
          </p:cNvSpPr>
          <p:nvPr/>
        </p:nvSpPr>
        <p:spPr bwMode="gray">
          <a:xfrm rot="5400000">
            <a:off x="4579938" y="334962"/>
            <a:ext cx="0" cy="91535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51" name="Line 27"/>
          <p:cNvSpPr>
            <a:spLocks noChangeShapeType="1"/>
          </p:cNvSpPr>
          <p:nvPr/>
        </p:nvSpPr>
        <p:spPr bwMode="gray">
          <a:xfrm rot="5400000">
            <a:off x="4905376" y="1824037"/>
            <a:ext cx="0" cy="842327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52" name="Rectangle 28"/>
          <p:cNvSpPr>
            <a:spLocks noChangeArrowheads="1"/>
          </p:cNvSpPr>
          <p:nvPr/>
        </p:nvSpPr>
        <p:spPr bwMode="gray">
          <a:xfrm>
            <a:off x="4005263" y="2692400"/>
            <a:ext cx="1128712" cy="1079500"/>
          </a:xfrm>
          <a:prstGeom prst="rect">
            <a:avLst/>
          </a:prstGeom>
          <a:solidFill>
            <a:srgbClr val="FFFFFF">
              <a:alpha val="25000"/>
            </a:srgbClr>
          </a:solidFill>
          <a:ln w="9525">
            <a:noFill/>
            <a:miter lim="800000"/>
            <a:headEnd/>
            <a:tailEnd/>
          </a:ln>
          <a:effectLst/>
        </p:spPr>
        <p:txBody>
          <a:bodyPr wrap="none" anchor="ctr"/>
          <a:lstStyle/>
          <a:p>
            <a:pPr>
              <a:defRPr/>
            </a:pPr>
            <a:endParaRPr lang="ru-RU"/>
          </a:p>
        </p:txBody>
      </p:sp>
      <p:sp>
        <p:nvSpPr>
          <p:cNvPr id="1053" name="Rectangle 29"/>
          <p:cNvSpPr>
            <a:spLocks noChangeArrowheads="1"/>
          </p:cNvSpPr>
          <p:nvPr/>
        </p:nvSpPr>
        <p:spPr bwMode="gray">
          <a:xfrm>
            <a:off x="7459663" y="4937125"/>
            <a:ext cx="1120775" cy="1079500"/>
          </a:xfrm>
          <a:prstGeom prst="rect">
            <a:avLst/>
          </a:prstGeom>
          <a:solidFill>
            <a:srgbClr val="FFFFFF">
              <a:alpha val="30000"/>
            </a:srgbClr>
          </a:solidFill>
          <a:ln w="9525">
            <a:noFill/>
            <a:miter lim="800000"/>
            <a:headEnd/>
            <a:tailEnd/>
          </a:ln>
          <a:effectLst/>
        </p:spPr>
        <p:txBody>
          <a:bodyPr wrap="none" anchor="ctr"/>
          <a:lstStyle/>
          <a:p>
            <a:pPr>
              <a:defRPr/>
            </a:pPr>
            <a:endParaRPr lang="ru-RU"/>
          </a:p>
        </p:txBody>
      </p:sp>
      <p:sp>
        <p:nvSpPr>
          <p:cNvPr id="1054" name="Rectangle 30"/>
          <p:cNvSpPr>
            <a:spLocks noChangeArrowheads="1"/>
          </p:cNvSpPr>
          <p:nvPr/>
        </p:nvSpPr>
        <p:spPr bwMode="gray">
          <a:xfrm>
            <a:off x="549275" y="3808413"/>
            <a:ext cx="1128713" cy="1079500"/>
          </a:xfrm>
          <a:prstGeom prst="rect">
            <a:avLst/>
          </a:prstGeom>
          <a:solidFill>
            <a:srgbClr val="FFFFFF">
              <a:alpha val="20000"/>
            </a:srgbClr>
          </a:solidFill>
          <a:ln w="9525">
            <a:noFill/>
            <a:miter lim="800000"/>
            <a:headEnd/>
            <a:tailEnd/>
          </a:ln>
          <a:effectLst/>
        </p:spPr>
        <p:txBody>
          <a:bodyPr wrap="none" anchor="ctr"/>
          <a:lstStyle/>
          <a:p>
            <a:pPr>
              <a:defRPr/>
            </a:pPr>
            <a:endParaRPr lang="ru-RU"/>
          </a:p>
        </p:txBody>
      </p:sp>
      <p:sp>
        <p:nvSpPr>
          <p:cNvPr id="1055" name="Rectangle 31"/>
          <p:cNvSpPr>
            <a:spLocks noChangeArrowheads="1"/>
          </p:cNvSpPr>
          <p:nvPr/>
        </p:nvSpPr>
        <p:spPr bwMode="gray">
          <a:xfrm>
            <a:off x="6307138" y="6064250"/>
            <a:ext cx="1128712" cy="796925"/>
          </a:xfrm>
          <a:prstGeom prst="rect">
            <a:avLst/>
          </a:prstGeom>
          <a:solidFill>
            <a:srgbClr val="FFFFFF">
              <a:alpha val="20000"/>
            </a:srgbClr>
          </a:solidFill>
          <a:ln w="9525">
            <a:noFill/>
            <a:miter lim="800000"/>
            <a:headEnd/>
            <a:tailEnd/>
          </a:ln>
          <a:effectLst/>
        </p:spPr>
        <p:txBody>
          <a:bodyPr wrap="none" anchor="ctr"/>
          <a:lstStyle/>
          <a:p>
            <a:pPr>
              <a:defRPr/>
            </a:pPr>
            <a:endParaRPr lang="ru-RU"/>
          </a:p>
        </p:txBody>
      </p:sp>
      <p:sp>
        <p:nvSpPr>
          <p:cNvPr id="1056" name="Rectangle 32"/>
          <p:cNvSpPr>
            <a:spLocks noChangeArrowheads="1"/>
          </p:cNvSpPr>
          <p:nvPr/>
        </p:nvSpPr>
        <p:spPr bwMode="gray">
          <a:xfrm>
            <a:off x="2846388" y="0"/>
            <a:ext cx="1128712" cy="404813"/>
          </a:xfrm>
          <a:prstGeom prst="rect">
            <a:avLst/>
          </a:prstGeom>
          <a:solidFill>
            <a:srgbClr val="FFFFFF">
              <a:alpha val="39999"/>
            </a:srgbClr>
          </a:solidFill>
          <a:ln w="9525">
            <a:noFill/>
            <a:miter lim="800000"/>
            <a:headEnd/>
            <a:tailEnd/>
          </a:ln>
          <a:effectLst/>
        </p:spPr>
        <p:txBody>
          <a:bodyPr wrap="none" anchor="ctr"/>
          <a:lstStyle/>
          <a:p>
            <a:pPr>
              <a:defRPr/>
            </a:pPr>
            <a:endParaRPr lang="ru-RU"/>
          </a:p>
        </p:txBody>
      </p:sp>
      <p:sp>
        <p:nvSpPr>
          <p:cNvPr id="1057" name="Rectangle 33"/>
          <p:cNvSpPr>
            <a:spLocks noChangeArrowheads="1"/>
          </p:cNvSpPr>
          <p:nvPr/>
        </p:nvSpPr>
        <p:spPr bwMode="gray">
          <a:xfrm>
            <a:off x="2852738" y="4938713"/>
            <a:ext cx="1120775" cy="1079500"/>
          </a:xfrm>
          <a:prstGeom prst="rect">
            <a:avLst/>
          </a:prstGeom>
          <a:solidFill>
            <a:srgbClr val="FFFFFF">
              <a:alpha val="30000"/>
            </a:srgbClr>
          </a:solidFill>
          <a:ln w="9525">
            <a:noFill/>
            <a:miter lim="800000"/>
            <a:headEnd/>
            <a:tailEnd/>
          </a:ln>
          <a:effectLst/>
        </p:spPr>
        <p:txBody>
          <a:bodyPr wrap="none" anchor="ctr"/>
          <a:lstStyle/>
          <a:p>
            <a:pPr>
              <a:defRPr/>
            </a:pPr>
            <a:endParaRPr lang="ru-RU"/>
          </a:p>
        </p:txBody>
      </p:sp>
      <p:sp>
        <p:nvSpPr>
          <p:cNvPr id="1058" name="Rectangle 34"/>
          <p:cNvSpPr>
            <a:spLocks noChangeArrowheads="1"/>
          </p:cNvSpPr>
          <p:nvPr/>
        </p:nvSpPr>
        <p:spPr bwMode="gray">
          <a:xfrm>
            <a:off x="6300788" y="1566863"/>
            <a:ext cx="1120775" cy="1079500"/>
          </a:xfrm>
          <a:prstGeom prst="rect">
            <a:avLst/>
          </a:prstGeom>
          <a:solidFill>
            <a:srgbClr val="FFFFFF">
              <a:alpha val="30000"/>
            </a:srgbClr>
          </a:solidFill>
          <a:ln w="9525">
            <a:noFill/>
            <a:miter lim="800000"/>
            <a:headEnd/>
            <a:tailEnd/>
          </a:ln>
          <a:effectLst/>
        </p:spPr>
        <p:txBody>
          <a:bodyPr wrap="none" anchor="ctr"/>
          <a:lstStyle/>
          <a:p>
            <a:pPr>
              <a:defRPr/>
            </a:pPr>
            <a:endParaRPr lang="ru-RU"/>
          </a:p>
        </p:txBody>
      </p:sp>
      <p:sp>
        <p:nvSpPr>
          <p:cNvPr id="2" name="Rectangle 3"/>
          <p:cNvSpPr>
            <a:spLocks noGrp="1" noChangeArrowheads="1"/>
          </p:cNvSpPr>
          <p:nvPr>
            <p:ph type="body" idx="1"/>
          </p:nvPr>
        </p:nvSpPr>
        <p:spPr bwMode="gray">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p>
        </p:txBody>
      </p:sp>
      <p:sp>
        <p:nvSpPr>
          <p:cNvPr id="1028" name="Rectangle 4"/>
          <p:cNvSpPr>
            <a:spLocks noGrp="1" noChangeArrowheads="1"/>
          </p:cNvSpPr>
          <p:nvPr>
            <p:ph type="dt" sz="half" idx="2"/>
          </p:nvPr>
        </p:nvSpPr>
        <p:spPr bwMode="gray">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CC21E8E1-E4E1-4C98-8ACA-333D96BF0EE5}" type="datetimeFigureOut">
              <a:rPr lang="ru-RU" smtClean="0"/>
              <a:pPr/>
              <a:t>04.02.2013</a:t>
            </a:fld>
            <a:endParaRPr lang="ru-RU"/>
          </a:p>
        </p:txBody>
      </p:sp>
      <p:sp>
        <p:nvSpPr>
          <p:cNvPr id="1029" name="Rectangle 5"/>
          <p:cNvSpPr>
            <a:spLocks noGrp="1" noChangeArrowheads="1"/>
          </p:cNvSpPr>
          <p:nvPr>
            <p:ph type="ftr" sz="quarter" idx="3"/>
          </p:nvPr>
        </p:nvSpPr>
        <p:spPr bwMode="gray">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gray">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C3A8E51-5189-44D5-B9E5-9CD51A140321}" type="slidenum">
              <a:rPr lang="ru-RU" smtClean="0"/>
              <a:pPr/>
              <a:t>‹#›</a:t>
            </a:fld>
            <a:endParaRPr lang="ru-RU"/>
          </a:p>
        </p:txBody>
      </p:sp>
      <p:sp>
        <p:nvSpPr>
          <p:cNvPr id="1060" name="Freeform 36"/>
          <p:cNvSpPr>
            <a:spLocks/>
          </p:cNvSpPr>
          <p:nvPr/>
        </p:nvSpPr>
        <p:spPr bwMode="gray">
          <a:xfrm>
            <a:off x="4041775" y="0"/>
            <a:ext cx="5105400" cy="739775"/>
          </a:xfrm>
          <a:custGeom>
            <a:avLst/>
            <a:gdLst/>
            <a:ahLst/>
            <a:cxnLst>
              <a:cxn ang="0">
                <a:pos x="3130" y="453"/>
              </a:cxn>
              <a:cxn ang="0">
                <a:pos x="3130" y="0"/>
              </a:cxn>
              <a:cxn ang="0">
                <a:pos x="0" y="0"/>
              </a:cxn>
              <a:cxn ang="0">
                <a:pos x="3130" y="453"/>
              </a:cxn>
            </a:cxnLst>
            <a:rect l="0" t="0" r="r" b="b"/>
            <a:pathLst>
              <a:path w="3130" h="453">
                <a:moveTo>
                  <a:pt x="3130" y="453"/>
                </a:moveTo>
                <a:cubicBezTo>
                  <a:pt x="3130" y="226"/>
                  <a:pt x="3130" y="0"/>
                  <a:pt x="3130" y="0"/>
                </a:cubicBezTo>
                <a:lnTo>
                  <a:pt x="0" y="0"/>
                </a:lnTo>
                <a:cubicBezTo>
                  <a:pt x="0" y="0"/>
                  <a:pt x="1298" y="389"/>
                  <a:pt x="3130" y="453"/>
                </a:cubicBezTo>
                <a:close/>
              </a:path>
            </a:pathLst>
          </a:custGeom>
          <a:solidFill>
            <a:schemeClr val="hlink"/>
          </a:solidFill>
          <a:ln w="9525">
            <a:noFill/>
            <a:round/>
            <a:headEnd/>
            <a:tailEnd/>
          </a:ln>
          <a:effectLst/>
        </p:spPr>
        <p:txBody>
          <a:bodyPr/>
          <a:lstStyle/>
          <a:p>
            <a:pPr>
              <a:defRPr/>
            </a:pPr>
            <a:endParaRPr lang="ru-RU"/>
          </a:p>
        </p:txBody>
      </p:sp>
      <p:sp>
        <p:nvSpPr>
          <p:cNvPr id="1026" name="Rectangle 2"/>
          <p:cNvSpPr>
            <a:spLocks noGrp="1" noChangeArrowheads="1"/>
          </p:cNvSpPr>
          <p:nvPr>
            <p:ph type="title"/>
          </p:nvPr>
        </p:nvSpPr>
        <p:spPr bwMode="black">
          <a:xfrm>
            <a:off x="457200" y="325438"/>
            <a:ext cx="8229600" cy="927100"/>
          </a:xfrm>
          <a:prstGeom prst="rect">
            <a:avLst/>
          </a:prstGeom>
          <a:noFill/>
          <a:ln w="9525">
            <a:noFill/>
            <a:miter lim="800000"/>
            <a:headEnd/>
            <a:tailEnd/>
          </a:ln>
          <a:effectLst>
            <a:outerShdw dist="35921" dir="2700000" algn="ctr" rotWithShape="0">
              <a:srgbClr val="FFFFFF"/>
            </a:outerShdw>
          </a:effectLst>
        </p:spPr>
        <p:txBody>
          <a:bodyPr vert="horz" wrap="square" lIns="91440" tIns="45720" rIns="91440" bIns="45720" numCol="1" anchor="ctr" anchorCtr="0" compatLnSpc="1">
            <a:prstTxWarp prst="textNoShape">
              <a:avLst/>
            </a:prstTxWarp>
          </a:bodyPr>
          <a:lstStyle/>
          <a:p>
            <a:pPr lvl="0"/>
            <a:r>
              <a:rPr lang="en-US" smtClean="0"/>
              <a:t>Образец заголовка</a:t>
            </a:r>
          </a:p>
        </p:txBody>
      </p:sp>
      <p:pic>
        <p:nvPicPr>
          <p:cNvPr id="3" name="Picture 37" descr="water"/>
          <p:cNvPicPr>
            <a:picLocks noChangeAspect="1" noChangeArrowheads="1"/>
          </p:cNvPicPr>
          <p:nvPr/>
        </p:nvPicPr>
        <p:blipFill>
          <a:blip r:embed="rId16"/>
          <a:srcRect l="22409" t="16374" b="27486"/>
          <a:stretch>
            <a:fillRect/>
          </a:stretch>
        </p:blipFill>
        <p:spPr bwMode="gray">
          <a:xfrm rot="786797">
            <a:off x="6629400" y="-381000"/>
            <a:ext cx="2417763" cy="1995488"/>
          </a:xfrm>
          <a:prstGeom prst="rect">
            <a:avLst/>
          </a:prstGeom>
          <a:noFill/>
          <a:ln w="9525">
            <a:noFill/>
            <a:miter lim="800000"/>
            <a:headEnd/>
            <a:tailEnd/>
          </a:ln>
        </p:spPr>
      </p:pic>
      <p:pic>
        <p:nvPicPr>
          <p:cNvPr id="4" name="Picture 38" descr="3"/>
          <p:cNvPicPr>
            <a:picLocks noChangeAspect="1" noChangeArrowheads="1"/>
          </p:cNvPicPr>
          <p:nvPr/>
        </p:nvPicPr>
        <p:blipFill>
          <a:blip r:embed="rId17"/>
          <a:srcRect/>
          <a:stretch>
            <a:fillRect/>
          </a:stretch>
        </p:blipFill>
        <p:spPr bwMode="gray">
          <a:xfrm rot="20740733" flipH="1">
            <a:off x="49213" y="5726113"/>
            <a:ext cx="1223962" cy="1371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p:timing>
    <p:tnLst>
      <p:par>
        <p:cTn id="1" dur="indefinite" restart="never" nodeType="tmRoot"/>
      </p:par>
    </p:tnLst>
  </p:timing>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Arial" charset="0"/>
        </a:defRPr>
      </a:lvl2pPr>
      <a:lvl3pPr algn="l" rtl="0" eaLnBrk="1" fontAlgn="base" hangingPunct="1">
        <a:spcBef>
          <a:spcPct val="0"/>
        </a:spcBef>
        <a:spcAft>
          <a:spcPct val="0"/>
        </a:spcAft>
        <a:defRPr sz="4400" b="1">
          <a:solidFill>
            <a:schemeClr val="tx2"/>
          </a:solidFill>
          <a:latin typeface="Arial" charset="0"/>
        </a:defRPr>
      </a:lvl3pPr>
      <a:lvl4pPr algn="l" rtl="0" eaLnBrk="1" fontAlgn="base" hangingPunct="1">
        <a:spcBef>
          <a:spcPct val="0"/>
        </a:spcBef>
        <a:spcAft>
          <a:spcPct val="0"/>
        </a:spcAft>
        <a:defRPr sz="4400" b="1">
          <a:solidFill>
            <a:schemeClr val="tx2"/>
          </a:solidFill>
          <a:latin typeface="Arial" charset="0"/>
        </a:defRPr>
      </a:lvl4pPr>
      <a:lvl5pPr algn="l" rtl="0" eaLnBrk="1" fontAlgn="base" hangingPunct="1">
        <a:spcBef>
          <a:spcPct val="0"/>
        </a:spcBef>
        <a:spcAft>
          <a:spcPct val="0"/>
        </a:spcAft>
        <a:defRPr sz="4400" b="1">
          <a:solidFill>
            <a:schemeClr val="tx2"/>
          </a:solidFill>
          <a:latin typeface="Arial"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Равнобедренный треугольник 7"/>
          <p:cNvSpPr/>
          <p:nvPr/>
        </p:nvSpPr>
        <p:spPr>
          <a:xfrm>
            <a:off x="1071538" y="4000504"/>
            <a:ext cx="1643074" cy="1643074"/>
          </a:xfrm>
          <a:prstGeom prst="triangl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одзаголовок 2"/>
          <p:cNvSpPr>
            <a:spLocks noGrp="1"/>
          </p:cNvSpPr>
          <p:nvPr>
            <p:ph type="subTitle" idx="1"/>
          </p:nvPr>
        </p:nvSpPr>
        <p:spPr>
          <a:xfrm>
            <a:off x="1142976" y="3357562"/>
            <a:ext cx="6686552" cy="714380"/>
          </a:xfrm>
        </p:spPr>
        <p:txBody>
          <a:bodyPr/>
          <a:lstStyle/>
          <a:p>
            <a:pPr algn="ctr"/>
            <a:r>
              <a:rPr lang="ru-RU" sz="1800" b="1" dirty="0" smtClean="0"/>
              <a:t>профилактика употребления психоактивных веществ в образовательной среде</a:t>
            </a:r>
            <a:endParaRPr lang="ru-RU" sz="1800" dirty="0" smtClean="0"/>
          </a:p>
          <a:p>
            <a:endParaRPr lang="ru-RU" dirty="0"/>
          </a:p>
        </p:txBody>
      </p:sp>
      <p:sp>
        <p:nvSpPr>
          <p:cNvPr id="2" name="Заголовок 1"/>
          <p:cNvSpPr>
            <a:spLocks noGrp="1"/>
          </p:cNvSpPr>
          <p:nvPr>
            <p:ph type="ctrTitle"/>
          </p:nvPr>
        </p:nvSpPr>
        <p:spPr>
          <a:xfrm>
            <a:off x="142844" y="1884363"/>
            <a:ext cx="8858312" cy="1470025"/>
          </a:xfrm>
        </p:spPr>
        <p:txBody>
          <a:bodyPr/>
          <a:lstStyle/>
          <a:p>
            <a:pPr algn="ctr"/>
            <a:r>
              <a:rPr lang="ru-RU" sz="5200" cap="all" dirty="0" smtClean="0">
                <a:solidFill>
                  <a:srgbClr val="002060"/>
                </a:solidFill>
              </a:rPr>
              <a:t>«НЕ  ДАТЬ ОСТУПИТЬСЯ»</a:t>
            </a:r>
            <a:endParaRPr lang="ru-RU" sz="5200" cap="all" dirty="0">
              <a:solidFill>
                <a:srgbClr val="002060"/>
              </a:solidFill>
            </a:endParaRPr>
          </a:p>
        </p:txBody>
      </p:sp>
      <p:sp>
        <p:nvSpPr>
          <p:cNvPr id="1027" name="Rectangle 3"/>
          <p:cNvSpPr>
            <a:spLocks noChangeArrowheads="1"/>
          </p:cNvSpPr>
          <p:nvPr/>
        </p:nvSpPr>
        <p:spPr bwMode="auto">
          <a:xfrm>
            <a:off x="3286116" y="5072074"/>
            <a:ext cx="571504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Подготовила: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социальный педагог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МБОУ «Верхопенская средняя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общеобразовательная школа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им. М.Р. Абросимова»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Стадник Алина Владимировна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6" name="Прямоугольник 5"/>
          <p:cNvSpPr/>
          <p:nvPr/>
        </p:nvSpPr>
        <p:spPr>
          <a:xfrm>
            <a:off x="214282" y="4286256"/>
            <a:ext cx="1643074" cy="100013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714348" y="4857760"/>
            <a:ext cx="1643074" cy="107157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lstStyle/>
          <a:p>
            <a:pPr algn="just">
              <a:buNone/>
            </a:pPr>
            <a:r>
              <a:rPr lang="ru-RU" sz="1800" dirty="0" smtClean="0"/>
              <a:t>		</a:t>
            </a:r>
            <a:r>
              <a:rPr lang="ru-RU" sz="1800" b="1" dirty="0" smtClean="0"/>
              <a:t>Среди общих вредных последствий употребления и зависимости от наркотиков выделяются три основные группы:</a:t>
            </a:r>
            <a:endParaRPr lang="ru-RU" sz="1800" b="1" dirty="0"/>
          </a:p>
        </p:txBody>
      </p:sp>
      <p:graphicFrame>
        <p:nvGraphicFramePr>
          <p:cNvPr id="4" name="Схема 3"/>
          <p:cNvGraphicFramePr/>
          <p:nvPr/>
        </p:nvGraphicFramePr>
        <p:xfrm>
          <a:off x="142844" y="1357298"/>
          <a:ext cx="8858312" cy="55007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641348"/>
          </a:xfrm>
        </p:spPr>
        <p:txBody>
          <a:bodyPr/>
          <a:lstStyle/>
          <a:p>
            <a:pPr algn="ctr"/>
            <a:r>
              <a:rPr lang="ru-RU" sz="2800" dirty="0" smtClean="0">
                <a:effectLst>
                  <a:outerShdw blurRad="38100" dist="38100" dir="2700000" algn="tl">
                    <a:srgbClr val="000000">
                      <a:alpha val="43137"/>
                    </a:srgbClr>
                  </a:outerShdw>
                </a:effectLst>
              </a:rPr>
              <a:t>Выявление употребления наркотиков</a:t>
            </a:r>
            <a:endParaRPr lang="ru-RU" sz="2800"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1071546"/>
            <a:ext cx="8229600" cy="5054617"/>
          </a:xfrm>
        </p:spPr>
        <p:txBody>
          <a:bodyPr/>
          <a:lstStyle/>
          <a:p>
            <a:pPr algn="just">
              <a:buNone/>
            </a:pPr>
            <a:r>
              <a:rPr lang="ru-RU" sz="2000" dirty="0" smtClean="0"/>
              <a:t>	</a:t>
            </a:r>
          </a:p>
          <a:p>
            <a:endParaRPr lang="ru-RU" dirty="0"/>
          </a:p>
        </p:txBody>
      </p:sp>
      <p:graphicFrame>
        <p:nvGraphicFramePr>
          <p:cNvPr id="4" name="Схема 3"/>
          <p:cNvGraphicFramePr/>
          <p:nvPr/>
        </p:nvGraphicFramePr>
        <p:xfrm>
          <a:off x="0" y="571480"/>
          <a:ext cx="9144000" cy="614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lstStyle/>
          <a:p>
            <a:pPr algn="just">
              <a:buNone/>
            </a:pPr>
            <a:r>
              <a:rPr lang="ru-RU" sz="1800" dirty="0" smtClean="0"/>
              <a:t>		</a:t>
            </a:r>
            <a:r>
              <a:rPr lang="ru-RU" sz="1800" b="1" i="1" dirty="0" smtClean="0"/>
              <a:t>Профилактика</a:t>
            </a:r>
            <a:r>
              <a:rPr lang="ru-RU" sz="1800" dirty="0" smtClean="0"/>
              <a:t> – это активный поступательный процесс создания условий и формирования личностных качеств, способствующих развитию </a:t>
            </a:r>
            <a:r>
              <a:rPr lang="ru-RU" sz="1800" dirty="0" smtClean="0"/>
              <a:t>личности, ориентированной на здоровый образ жизни.</a:t>
            </a:r>
          </a:p>
          <a:p>
            <a:pPr algn="just">
              <a:buNone/>
            </a:pPr>
            <a:r>
              <a:rPr lang="ru-RU" sz="1800" b="1" i="1" dirty="0" smtClean="0"/>
              <a:t>	</a:t>
            </a:r>
            <a:r>
              <a:rPr lang="ru-RU" sz="1800" b="1" i="1" dirty="0" smtClean="0"/>
              <a:t>	Профилактика </a:t>
            </a:r>
            <a:r>
              <a:rPr lang="ru-RU" sz="1800" b="1" i="1" dirty="0" smtClean="0"/>
              <a:t>наркомании</a:t>
            </a:r>
            <a:r>
              <a:rPr lang="ru-RU" sz="1800" dirty="0" smtClean="0"/>
              <a:t> – это совокупность мероприятий политического, экономического, правового, социального, медицинского, педагогического, культурного и физкультурно-спортивного характера, направленных на предупреждение возникновения и распространения наркомании. </a:t>
            </a:r>
          </a:p>
          <a:p>
            <a:pPr algn="just">
              <a:buNone/>
            </a:pPr>
            <a:r>
              <a:rPr lang="ru-RU" sz="1800" dirty="0" smtClean="0"/>
              <a:t>		Под профилактикой наркомании подразумевают и психологические способы, направленные на формирование отрицательного отношения к пагубной привычки. Задача методов состоит в формировании образа жизни человека без возникновения у него тяги к наркотикам.</a:t>
            </a:r>
          </a:p>
          <a:p>
            <a:pPr algn="just">
              <a:buNone/>
            </a:pPr>
            <a:endParaRPr lang="ru-RU" sz="1800" dirty="0" smtClean="0"/>
          </a:p>
          <a:p>
            <a:endParaRPr lang="ru-RU" dirty="0"/>
          </a:p>
        </p:txBody>
      </p:sp>
      <p:graphicFrame>
        <p:nvGraphicFramePr>
          <p:cNvPr id="4" name="Схема 3"/>
          <p:cNvGraphicFramePr/>
          <p:nvPr/>
        </p:nvGraphicFramePr>
        <p:xfrm>
          <a:off x="428596" y="3571876"/>
          <a:ext cx="8429684" cy="32861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214290"/>
            <a:ext cx="8501122" cy="6643710"/>
          </a:xfrm>
        </p:spPr>
        <p:txBody>
          <a:bodyPr/>
          <a:lstStyle/>
          <a:p>
            <a:pPr algn="just">
              <a:buNone/>
            </a:pPr>
            <a:r>
              <a:rPr lang="ru-RU" sz="1800" cap="all" dirty="0" smtClean="0"/>
              <a:t>	</a:t>
            </a:r>
          </a:p>
          <a:p>
            <a:pPr algn="just">
              <a:buNone/>
            </a:pPr>
            <a:r>
              <a:rPr lang="ru-RU" sz="1800" b="1" i="1" cap="all" dirty="0" smtClean="0"/>
              <a:t>Чем я руководствуюсь…</a:t>
            </a:r>
          </a:p>
          <a:p>
            <a:pPr algn="just">
              <a:buNone/>
            </a:pPr>
            <a:endParaRPr lang="ru-RU" sz="1800" cap="all" dirty="0" smtClean="0"/>
          </a:p>
          <a:p>
            <a:pPr algn="ctr">
              <a:buNone/>
            </a:pPr>
            <a:r>
              <a:rPr lang="ru-RU" sz="1800" b="1" cap="all" dirty="0" smtClean="0">
                <a:solidFill>
                  <a:srgbClr val="002060"/>
                </a:solidFill>
              </a:rPr>
              <a:t>Принципы профилактики </a:t>
            </a:r>
          </a:p>
          <a:p>
            <a:pPr algn="ctr">
              <a:buNone/>
            </a:pPr>
            <a:endParaRPr lang="ru-RU" sz="1800" b="1" cap="all" dirty="0" smtClean="0">
              <a:solidFill>
                <a:srgbClr val="002060"/>
              </a:solidFill>
            </a:endParaRPr>
          </a:p>
          <a:p>
            <a:pPr algn="ctr">
              <a:buNone/>
            </a:pPr>
            <a:endParaRPr lang="ru-RU" sz="1800" b="1" cap="all" dirty="0" smtClean="0">
              <a:solidFill>
                <a:srgbClr val="002060"/>
              </a:solidFill>
            </a:endParaRPr>
          </a:p>
          <a:p>
            <a:pPr algn="ctr">
              <a:buNone/>
            </a:pPr>
            <a:endParaRPr lang="ru-RU" sz="1800" b="1" cap="all" dirty="0" smtClean="0">
              <a:solidFill>
                <a:srgbClr val="002060"/>
              </a:solidFill>
            </a:endParaRPr>
          </a:p>
          <a:p>
            <a:pPr lvl="0" algn="ctr">
              <a:buNone/>
            </a:pPr>
            <a:endParaRPr lang="ru-RU" sz="1600" b="1" cap="all" dirty="0" smtClean="0">
              <a:solidFill>
                <a:srgbClr val="002060"/>
              </a:solidFill>
            </a:endParaRPr>
          </a:p>
        </p:txBody>
      </p:sp>
      <p:graphicFrame>
        <p:nvGraphicFramePr>
          <p:cNvPr id="4" name="Схема 3"/>
          <p:cNvGraphicFramePr/>
          <p:nvPr/>
        </p:nvGraphicFramePr>
        <p:xfrm>
          <a:off x="0" y="1714488"/>
          <a:ext cx="9144000" cy="485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0" y="5857892"/>
            <a:ext cx="9144000" cy="428628"/>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lvl="0" algn="just"/>
            <a:r>
              <a:rPr lang="ru-RU" dirty="0">
                <a:solidFill>
                  <a:schemeClr val="tx1"/>
                </a:solidFill>
              </a:rPr>
              <a:t>Гибкость и адаптивность воздействия.</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42852"/>
            <a:ext cx="8229600" cy="571504"/>
          </a:xfrm>
        </p:spPr>
        <p:txBody>
          <a:bodyPr/>
          <a:lstStyle/>
          <a:p>
            <a:pPr algn="ctr"/>
            <a:r>
              <a:rPr lang="ru-RU" sz="1800" cap="all" dirty="0" smtClean="0"/>
              <a:t>Мои Цели…</a:t>
            </a:r>
            <a:endParaRPr lang="ru-RU" sz="1800" cap="all" dirty="0"/>
          </a:p>
        </p:txBody>
      </p:sp>
      <p:graphicFrame>
        <p:nvGraphicFramePr>
          <p:cNvPr id="5" name="Содержимое 4"/>
          <p:cNvGraphicFramePr>
            <a:graphicFrameLocks noGrp="1"/>
          </p:cNvGraphicFramePr>
          <p:nvPr>
            <p:ph idx="1"/>
          </p:nvPr>
        </p:nvGraphicFramePr>
        <p:xfrm>
          <a:off x="0" y="857232"/>
          <a:ext cx="9144000" cy="60007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142900"/>
            <a:ext cx="8586790" cy="857256"/>
          </a:xfrm>
        </p:spPr>
        <p:txBody>
          <a:bodyPr/>
          <a:lstStyle/>
          <a:p>
            <a:pPr lvl="0" algn="ctr">
              <a:buNone/>
            </a:pPr>
            <a:endParaRPr lang="ru-RU" sz="2000" b="1" cap="all" dirty="0" smtClean="0">
              <a:solidFill>
                <a:srgbClr val="002060"/>
              </a:solidFill>
            </a:endParaRPr>
          </a:p>
          <a:p>
            <a:pPr lvl="0" algn="ctr">
              <a:buNone/>
            </a:pPr>
            <a:r>
              <a:rPr lang="ru-RU" sz="2000" b="1" cap="all" dirty="0" smtClean="0">
                <a:solidFill>
                  <a:srgbClr val="002060"/>
                </a:solidFill>
              </a:rPr>
              <a:t>Какие задачи я ставлю… </a:t>
            </a:r>
          </a:p>
          <a:p>
            <a:pPr lvl="0" algn="ctr">
              <a:buNone/>
            </a:pPr>
            <a:endParaRPr lang="ru-RU" sz="2000" b="1" cap="all" dirty="0" smtClean="0">
              <a:solidFill>
                <a:srgbClr val="002060"/>
              </a:solidFill>
            </a:endParaRPr>
          </a:p>
          <a:p>
            <a:pPr>
              <a:buNone/>
            </a:pPr>
            <a:endParaRPr lang="ru-RU" sz="2000" dirty="0" smtClean="0"/>
          </a:p>
          <a:p>
            <a:endParaRPr lang="ru-RU" sz="1800" dirty="0"/>
          </a:p>
        </p:txBody>
      </p:sp>
      <p:graphicFrame>
        <p:nvGraphicFramePr>
          <p:cNvPr id="5" name="Схема 4"/>
          <p:cNvGraphicFramePr/>
          <p:nvPr/>
        </p:nvGraphicFramePr>
        <p:xfrm>
          <a:off x="0" y="857232"/>
          <a:ext cx="9001156" cy="60007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800" cap="all" dirty="0" smtClean="0"/>
              <a:t>ПРОФИЛАКТИКА рассчитана на:</a:t>
            </a:r>
            <a:endParaRPr lang="ru-RU" sz="2800" cap="all" dirty="0"/>
          </a:p>
        </p:txBody>
      </p:sp>
      <p:graphicFrame>
        <p:nvGraphicFramePr>
          <p:cNvPr id="4" name="Содержимое 3"/>
          <p:cNvGraphicFramePr>
            <a:graphicFrameLocks noGrp="1"/>
          </p:cNvGraphicFramePr>
          <p:nvPr>
            <p:ph idx="1"/>
          </p:nvPr>
        </p:nvGraphicFramePr>
        <p:xfrm>
          <a:off x="457200" y="1357298"/>
          <a:ext cx="8229600" cy="476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285720" y="142853"/>
            <a:ext cx="8572560" cy="21698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3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ru-RU" b="1" cap="all" dirty="0" smtClean="0">
                <a:solidFill>
                  <a:srgbClr val="002060"/>
                </a:solidFill>
                <a:latin typeface="Arial" pitchFamily="34" charset="0"/>
                <a:ea typeface="Times New Roman" pitchFamily="18" charset="0"/>
              </a:rPr>
              <a:t>Функции социального педагога по профилактике ПАВ </a:t>
            </a: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smtClean="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smtClean="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smtClean="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a:solidFill>
                <a:srgbClr val="002060"/>
              </a:solidFill>
              <a:latin typeface="Arial" pitchFamily="34" charset="0"/>
              <a:ea typeface="Times New Roman" pitchFamily="18" charset="0"/>
            </a:endParaRPr>
          </a:p>
        </p:txBody>
      </p:sp>
      <p:graphicFrame>
        <p:nvGraphicFramePr>
          <p:cNvPr id="3" name="Схема 2"/>
          <p:cNvGraphicFramePr/>
          <p:nvPr/>
        </p:nvGraphicFramePr>
        <p:xfrm>
          <a:off x="0" y="714356"/>
          <a:ext cx="9144000" cy="6143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1000100" y="214290"/>
            <a:ext cx="7443513" cy="369332"/>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all" normalizeH="0" dirty="0" smtClean="0">
                <a:ln>
                  <a:noFill/>
                </a:ln>
                <a:solidFill>
                  <a:srgbClr val="002060"/>
                </a:solidFill>
                <a:effectLst/>
                <a:latin typeface="Arial" pitchFamily="34" charset="0"/>
                <a:ea typeface="Times New Roman" pitchFamily="18" charset="0"/>
              </a:rPr>
              <a:t>Направления деятельности, формы и методы работы</a:t>
            </a:r>
            <a:endParaRPr kumimoji="0" lang="ru-RU" b="0" i="0" u="none" strike="noStrike" cap="all" normalizeH="0" dirty="0" smtClean="0">
              <a:ln>
                <a:noFill/>
              </a:ln>
              <a:solidFill>
                <a:srgbClr val="002060"/>
              </a:solidFill>
              <a:effectLst/>
              <a:latin typeface="Arial" pitchFamily="34" charset="0"/>
            </a:endParaRPr>
          </a:p>
        </p:txBody>
      </p:sp>
      <p:sp>
        <p:nvSpPr>
          <p:cNvPr id="47106" name="Rectangle 2"/>
          <p:cNvSpPr>
            <a:spLocks noChangeArrowheads="1"/>
          </p:cNvSpPr>
          <p:nvPr/>
        </p:nvSpPr>
        <p:spPr bwMode="auto">
          <a:xfrm>
            <a:off x="142844" y="642918"/>
            <a:ext cx="8643998" cy="3046988"/>
          </a:xfrm>
          <a:prstGeom prst="rect">
            <a:avLst/>
          </a:prstGeom>
          <a:solidFill>
            <a:schemeClr val="accent1">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1" fontAlgn="base" latinLnBrk="0" hangingPunct="1">
              <a:lnSpc>
                <a:spcPct val="100000"/>
              </a:lnSpc>
              <a:spcBef>
                <a:spcPct val="0"/>
              </a:spcBef>
              <a:spcAft>
                <a:spcPct val="0"/>
              </a:spcAft>
              <a:buClrTx/>
              <a:buSzTx/>
              <a:buFontTx/>
              <a:buAutoNum type="arabicPeriod"/>
              <a:tabLst>
                <a:tab pos="460375" algn="l"/>
                <a:tab pos="3609975" algn="l"/>
              </a:tabLst>
            </a:pPr>
            <a:r>
              <a:rPr kumimoji="0" lang="ru-RU" sz="1600" b="1" i="1" u="none" strike="noStrike" cap="all" normalizeH="0" dirty="0" smtClean="0">
                <a:ln>
                  <a:noFill/>
                </a:ln>
                <a:solidFill>
                  <a:schemeClr val="tx1"/>
                </a:solidFill>
                <a:effectLst/>
                <a:latin typeface="Arial" pitchFamily="34" charset="0"/>
                <a:ea typeface="Times New Roman" pitchFamily="18" charset="0"/>
              </a:rPr>
              <a:t>С учащимися:</a:t>
            </a:r>
          </a:p>
          <a:p>
            <a:pPr marL="342900" marR="0" lvl="0" indent="-342900" algn="just" defTabSz="914400" rtl="0" eaLnBrk="1" fontAlgn="base" latinLnBrk="0" hangingPunct="1">
              <a:lnSpc>
                <a:spcPct val="100000"/>
              </a:lnSpc>
              <a:spcBef>
                <a:spcPct val="0"/>
              </a:spcBef>
              <a:spcAft>
                <a:spcPct val="0"/>
              </a:spcAft>
              <a:buClrTx/>
              <a:buSzTx/>
              <a:tabLst>
                <a:tab pos="460375" algn="l"/>
                <a:tab pos="3609975" algn="l"/>
              </a:tabLst>
            </a:pPr>
            <a:r>
              <a:rPr kumimoji="0" lang="ru-RU" sz="1600" b="1" i="1" u="none" strike="noStrike" cap="none" normalizeH="0" baseline="0" dirty="0" smtClean="0">
                <a:ln>
                  <a:noFill/>
                </a:ln>
                <a:solidFill>
                  <a:schemeClr val="tx1"/>
                </a:solidFill>
                <a:effectLst/>
                <a:latin typeface="Arial" pitchFamily="34" charset="0"/>
                <a:ea typeface="Times New Roman" pitchFamily="18" charset="0"/>
              </a:rPr>
              <a:t>	</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60375" algn="l"/>
                <a:tab pos="36099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медико-психологическая диагностика учащихся, анализ заболеваний, охрана здоровья;</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60375" algn="l"/>
                <a:tab pos="36099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система лекционно-практических занятий по профилактике злоупотребления психоактивных веществ;</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60375" algn="l"/>
                <a:tab pos="36099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диагностирование (тестирование, анкетирование, социологическое исследование);</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60375" algn="l"/>
                <a:tab pos="36099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индивидуальная и групповая психокоррекция личности и поведенческих</a:t>
            </a:r>
            <a:br>
              <a:rPr kumimoji="0" lang="ru-RU" sz="1600" b="0" i="0" u="none" strike="noStrike" cap="none" normalizeH="0" baseline="0" dirty="0" smtClean="0">
                <a:ln>
                  <a:noFill/>
                </a:ln>
                <a:solidFill>
                  <a:schemeClr val="tx1"/>
                </a:solidFill>
                <a:effectLst/>
                <a:latin typeface="Arial" pitchFamily="34" charset="0"/>
                <a:ea typeface="Times New Roman" pitchFamily="18" charset="0"/>
              </a:rPr>
            </a:b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проявлений учащихся с девиантным поведением (беседы, консультации,</a:t>
            </a:r>
            <a:br>
              <a:rPr kumimoji="0" lang="ru-RU" sz="1600" b="0" i="0" u="none" strike="noStrike" cap="none" normalizeH="0" baseline="0" dirty="0" smtClean="0">
                <a:ln>
                  <a:noFill/>
                </a:ln>
                <a:solidFill>
                  <a:schemeClr val="tx1"/>
                </a:solidFill>
                <a:effectLst/>
                <a:latin typeface="Arial" pitchFamily="34" charset="0"/>
                <a:ea typeface="Times New Roman" pitchFamily="18" charset="0"/>
              </a:rPr>
            </a:b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педагогические внушения, требования, тренинги);</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60375" algn="l"/>
                <a:tab pos="36099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патронаж трудных детей и подростков, склонных к асоциальному поведению;</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60375" algn="l"/>
                <a:tab pos="36099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выпуск школьных газет, бюллетеней, информации по профилактике вредных привычек;</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60375" algn="l"/>
                <a:tab pos="36099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организация и проведения рейдов в места концентрации подростков. </a:t>
            </a:r>
            <a:endParaRPr kumimoji="0" lang="ru-RU" sz="1600" b="0" i="0" u="none" strike="noStrike" cap="none" normalizeH="0" baseline="0" dirty="0" smtClean="0">
              <a:ln>
                <a:noFill/>
              </a:ln>
              <a:solidFill>
                <a:schemeClr val="tx1"/>
              </a:solidFill>
              <a:effectLst/>
              <a:latin typeface="Arial" pitchFamily="34" charset="0"/>
            </a:endParaRPr>
          </a:p>
        </p:txBody>
      </p:sp>
      <p:sp>
        <p:nvSpPr>
          <p:cNvPr id="47107" name="Rectangle 3"/>
          <p:cNvSpPr>
            <a:spLocks noChangeArrowheads="1"/>
          </p:cNvSpPr>
          <p:nvPr/>
        </p:nvSpPr>
        <p:spPr bwMode="auto">
          <a:xfrm>
            <a:off x="714348" y="3811012"/>
            <a:ext cx="8429652" cy="3046988"/>
          </a:xfrm>
          <a:prstGeom prst="rect">
            <a:avLst/>
          </a:prstGeom>
          <a:solidFill>
            <a:schemeClr val="accent2">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Tx/>
              <a:buAutoNum type="arabicPeriod" startAt="2"/>
              <a:tabLst>
                <a:tab pos="460375" algn="l"/>
              </a:tabLst>
            </a:pPr>
            <a:r>
              <a:rPr kumimoji="0" lang="ru-RU" sz="1600" b="1" i="1" u="none" strike="noStrike" cap="all" normalizeH="0" dirty="0" smtClean="0">
                <a:ln>
                  <a:noFill/>
                </a:ln>
                <a:solidFill>
                  <a:schemeClr val="tx1"/>
                </a:solidFill>
                <a:effectLst/>
                <a:latin typeface="Arial" pitchFamily="34" charset="0"/>
                <a:ea typeface="Times New Roman" pitchFamily="18" charset="0"/>
              </a:rPr>
              <a:t>С педагогами:</a:t>
            </a:r>
          </a:p>
          <a:p>
            <a:pPr marL="228600" marR="0" lvl="0" indent="-228600" algn="l" defTabSz="914400" rtl="0" eaLnBrk="1" fontAlgn="base" latinLnBrk="0" hangingPunct="1">
              <a:lnSpc>
                <a:spcPct val="100000"/>
              </a:lnSpc>
              <a:spcBef>
                <a:spcPct val="0"/>
              </a:spcBef>
              <a:spcAft>
                <a:spcPct val="0"/>
              </a:spcAft>
              <a:buClrTx/>
              <a:buSzTx/>
              <a:tabLst>
                <a:tab pos="460375" algn="l"/>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603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лекционно-практические занятия; </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603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психологические тренинги; </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603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выступления на педагогических советах, совещаниях при директоре, семинарах  классных руководителей, заседания методических объединений с вопросами  профилактики употребления и злоупотребления психоактивных веществ учащимися школы;</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603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индивидуальные и групповые консультации социального педагога, психолога, медика;</a:t>
            </a:r>
          </a:p>
          <a:p>
            <a:pPr marL="0" marR="0" lvl="0" indent="0" algn="l" defTabSz="914400" rtl="0" eaLnBrk="0" fontAlgn="base" latinLnBrk="0" hangingPunct="0">
              <a:lnSpc>
                <a:spcPct val="100000"/>
              </a:lnSpc>
              <a:spcBef>
                <a:spcPct val="0"/>
              </a:spcBef>
              <a:spcAft>
                <a:spcPct val="0"/>
              </a:spcAft>
              <a:buClrTx/>
              <a:buSzTx/>
              <a:buFontTx/>
              <a:buNone/>
              <a:tabLst>
                <a:tab pos="4603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составление совместных планов психолого-коррекционной и профилактической </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работы.</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lstStyle/>
          <a:p>
            <a:pPr algn="just">
              <a:buNone/>
            </a:pPr>
            <a:r>
              <a:rPr lang="ru-RU" b="1" i="1" dirty="0" smtClean="0"/>
              <a:t>		</a:t>
            </a:r>
          </a:p>
          <a:p>
            <a:pPr algn="just">
              <a:buNone/>
            </a:pPr>
            <a:r>
              <a:rPr lang="ru-RU" b="1" i="1" dirty="0" smtClean="0"/>
              <a:t>		Мы калечим жизнь своими безумствами, пороками, а потом  жалуемся на беды,  последовавшие  за  ними,  говорим,  что     несчастья заложены в самой природе вещей…</a:t>
            </a:r>
          </a:p>
          <a:p>
            <a:pPr algn="just">
              <a:buNone/>
            </a:pPr>
            <a:endParaRPr lang="ru-RU" b="1" i="1" dirty="0" smtClean="0"/>
          </a:p>
          <a:p>
            <a:pPr algn="r">
              <a:buNone/>
            </a:pPr>
            <a:r>
              <a:rPr lang="ru-RU" b="1" i="1" dirty="0" smtClean="0"/>
              <a:t>К. </a:t>
            </a:r>
            <a:r>
              <a:rPr lang="ru-RU" b="1" i="1" dirty="0" err="1" smtClean="0"/>
              <a:t>Бауви</a:t>
            </a:r>
            <a:endParaRPr lang="ru-RU" dirty="0" smtClean="0"/>
          </a:p>
          <a:p>
            <a:endParaRPr lang="ru-RU"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928662" y="0"/>
            <a:ext cx="8215338" cy="3293209"/>
          </a:xfrm>
          <a:prstGeom prst="rect">
            <a:avLst/>
          </a:prstGeom>
          <a:solidFill>
            <a:schemeClr val="accent1">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endParaRPr kumimoji="0" lang="ru-RU" sz="1600" b="1"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tabLst/>
            </a:pPr>
            <a:r>
              <a:rPr kumimoji="0" lang="ru-RU" sz="1600" b="1" i="1" u="none" strike="noStrike" cap="all" normalizeH="0" dirty="0" smtClean="0">
                <a:ln>
                  <a:noFill/>
                </a:ln>
                <a:solidFill>
                  <a:schemeClr val="tx1"/>
                </a:solidFill>
                <a:effectLst/>
                <a:latin typeface="Arial" pitchFamily="34" charset="0"/>
                <a:ea typeface="Times New Roman" pitchFamily="18" charset="0"/>
              </a:rPr>
              <a:t>3.С родителями</a:t>
            </a:r>
            <a:r>
              <a:rPr kumimoji="0" lang="ru-RU" sz="1600" b="1" i="1" u="none" strike="noStrike" cap="none" normalizeH="0" baseline="0" dirty="0" smtClean="0">
                <a:ln>
                  <a:noFill/>
                </a:ln>
                <a:solidFill>
                  <a:schemeClr val="tx1"/>
                </a:solidFill>
                <a:effectLst/>
                <a:latin typeface="Arial" pitchFamily="34" charset="0"/>
                <a:ea typeface="Times New Roman" pitchFamily="18" charset="0"/>
              </a:rPr>
              <a:t>:</a:t>
            </a:r>
          </a:p>
          <a:p>
            <a:pPr marL="0" marR="0" lvl="0" indent="0" algn="just" defTabSz="914400" rtl="0" eaLnBrk="1" fontAlgn="base" latinLnBrk="0" hangingPunct="1">
              <a:lnSpc>
                <a:spcPct val="100000"/>
              </a:lnSpc>
              <a:spcBef>
                <a:spcPct val="0"/>
              </a:spcBef>
              <a:spcAft>
                <a:spcPct val="0"/>
              </a:spcAft>
              <a:buClrTx/>
              <a:buSzTx/>
              <a:buFontTx/>
              <a:buChar char="•"/>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лекционно-практическая работа на родительских собраниях, всеобучах по вопросам профилактики употребления и злоупотребления психоактивных веществ детьми;</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индивидуальное и групповое консультирование; </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посещение семей на дому (прежде всего неблагополучных);</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анкетирование;</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работа с общешкольным родительским комитетом;</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р</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ейды по местам отдыха молодежи.</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ru-RU" sz="1600" b="0" i="0" u="none" strike="noStrike" cap="none" normalizeH="0" baseline="0" dirty="0" smtClean="0">
              <a:ln>
                <a:noFill/>
              </a:ln>
              <a:solidFill>
                <a:schemeClr val="tx1"/>
              </a:solidFill>
              <a:effectLst/>
              <a:latin typeface="Arial" pitchFamily="34" charset="0"/>
            </a:endParaRPr>
          </a:p>
        </p:txBody>
      </p:sp>
      <p:sp>
        <p:nvSpPr>
          <p:cNvPr id="48130" name="Rectangle 2"/>
          <p:cNvSpPr>
            <a:spLocks noChangeArrowheads="1"/>
          </p:cNvSpPr>
          <p:nvPr/>
        </p:nvSpPr>
        <p:spPr bwMode="auto">
          <a:xfrm>
            <a:off x="0" y="3500438"/>
            <a:ext cx="8072462" cy="3323987"/>
          </a:xfrm>
          <a:prstGeom prst="rect">
            <a:avLst/>
          </a:prstGeom>
          <a:solidFill>
            <a:schemeClr val="accent3">
              <a:lumMod val="9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300" b="1"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sz="1300" b="1" i="1" dirty="0">
              <a:latin typeface="Arial" pitchFamily="34" charset="0"/>
              <a:ea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1300" b="1" i="1" u="none" strike="noStrike" cap="none" normalizeH="0" baseline="0" dirty="0" smtClean="0">
                <a:ln>
                  <a:noFill/>
                </a:ln>
                <a:solidFill>
                  <a:schemeClr val="tx1"/>
                </a:solidFill>
                <a:effectLst/>
                <a:latin typeface="Arial" pitchFamily="34" charset="0"/>
                <a:ea typeface="Times New Roman" pitchFamily="18" charset="0"/>
              </a:rPr>
              <a:t>4</a:t>
            </a:r>
            <a:r>
              <a:rPr kumimoji="0" lang="ru-RU" sz="1600" b="1" i="1"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1" i="1" u="none" strike="noStrike" cap="all" normalizeH="0" dirty="0" smtClean="0">
                <a:ln>
                  <a:noFill/>
                </a:ln>
                <a:solidFill>
                  <a:schemeClr val="tx1"/>
                </a:solidFill>
                <a:effectLst/>
                <a:latin typeface="Arial" pitchFamily="34" charset="0"/>
                <a:ea typeface="Times New Roman" pitchFamily="18" charset="0"/>
              </a:rPr>
              <a:t>С общественностью и специалистами:</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выступления в средствах массовой информации;</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обращение за помощью в инспекцию по делам несовершеннолетних при администрации села и района, инспекторам по делам несовершеннолетних;</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привлечение к работе узких специалистов (медики, юристы, </a:t>
            </a:r>
            <a:br>
              <a:rPr kumimoji="0" lang="ru-RU" sz="1600" b="0" i="0" u="none" strike="noStrike" cap="none" normalizeH="0" baseline="0" dirty="0" smtClean="0">
                <a:ln>
                  <a:noFill/>
                </a:ln>
                <a:solidFill>
                  <a:schemeClr val="tx1"/>
                </a:solidFill>
                <a:effectLst/>
                <a:latin typeface="Arial" pitchFamily="34" charset="0"/>
                <a:ea typeface="Times New Roman" pitchFamily="18" charset="0"/>
              </a:rPr>
            </a:b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психологи).</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ru-RU" sz="18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lang="ru-RU" dirty="0">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ru-RU" sz="18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16" name="Rectangle 60"/>
          <p:cNvSpPr>
            <a:spLocks noChangeArrowheads="1"/>
          </p:cNvSpPr>
          <p:nvPr/>
        </p:nvSpPr>
        <p:spPr bwMode="auto">
          <a:xfrm>
            <a:off x="2214546" y="214290"/>
            <a:ext cx="432900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2060"/>
                </a:solidFill>
                <a:effectLst/>
                <a:latin typeface="Arial" pitchFamily="34" charset="0"/>
                <a:ea typeface="Times New Roman" pitchFamily="18" charset="0"/>
              </a:rPr>
              <a:t>ВОЗМОЖНОСТИ СОТРУДНИЧЕСТВА</a:t>
            </a:r>
            <a:endParaRPr kumimoji="0" lang="ru-RU" b="0" i="0" u="none" strike="noStrike" cap="none" normalizeH="0" baseline="0" dirty="0" smtClean="0">
              <a:ln>
                <a:noFill/>
              </a:ln>
              <a:solidFill>
                <a:srgbClr val="002060"/>
              </a:solidFill>
              <a:effectLst/>
              <a:latin typeface="Arial" pitchFamily="34" charset="0"/>
            </a:endParaRPr>
          </a:p>
        </p:txBody>
      </p:sp>
      <p:graphicFrame>
        <p:nvGraphicFramePr>
          <p:cNvPr id="39" name="Схема 38"/>
          <p:cNvGraphicFramePr/>
          <p:nvPr/>
        </p:nvGraphicFramePr>
        <p:xfrm>
          <a:off x="0" y="642918"/>
          <a:ext cx="9144000" cy="6215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4414" y="571480"/>
            <a:ext cx="6072230" cy="646331"/>
          </a:xfrm>
          <a:prstGeom prst="rect">
            <a:avLst/>
          </a:prstGeom>
        </p:spPr>
        <p:txBody>
          <a:bodyPr wrap="square">
            <a:spAutoFit/>
          </a:bodyPr>
          <a:lstStyle/>
          <a:p>
            <a:pPr algn="ctr"/>
            <a:r>
              <a:rPr lang="ru-RU" b="1" cap="all" dirty="0" smtClean="0">
                <a:solidFill>
                  <a:srgbClr val="002060"/>
                </a:solidFill>
              </a:rPr>
              <a:t> определение эффективности  профилактики</a:t>
            </a:r>
            <a:endParaRPr lang="ru-RU" cap="all" dirty="0">
              <a:solidFill>
                <a:srgbClr val="002060"/>
              </a:solidFill>
            </a:endParaRPr>
          </a:p>
        </p:txBody>
      </p:sp>
      <p:sp>
        <p:nvSpPr>
          <p:cNvPr id="49153" name="Rectangle 1"/>
          <p:cNvSpPr>
            <a:spLocks noChangeArrowheads="1"/>
          </p:cNvSpPr>
          <p:nvPr/>
        </p:nvSpPr>
        <p:spPr bwMode="auto">
          <a:xfrm>
            <a:off x="142844" y="1785926"/>
            <a:ext cx="8643998"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1.Социологические исследования (опросы, анкетирование).</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2.Анализ статистических данных по количеству употребляющих и злоупотребляющих наркотиков и других психоактивных веществ учащимися школы, правонарушений и преступлений, успеваемости учащихся, состоящих на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внутришкольном</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учете и учете в ОВД ПДН, снятых с учета.</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3.Анализ посещаемости различных кружков и спортивных секций, прежде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всегоподростков</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с девиантным поведением.</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4.Деятельность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психолого-медико-педагогического</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консилиума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ПМПк</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214282" y="571480"/>
            <a:ext cx="8715436" cy="4124206"/>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539750" algn="l"/>
              </a:tabLst>
            </a:pPr>
            <a:r>
              <a:rPr kumimoji="0" lang="ru-RU" b="1" i="0" u="none" strike="noStrike" cap="all" normalizeH="0" dirty="0" smtClean="0">
                <a:ln>
                  <a:noFill/>
                </a:ln>
                <a:solidFill>
                  <a:srgbClr val="002060"/>
                </a:solidFill>
                <a:effectLst/>
                <a:latin typeface="Arial" pitchFamily="34" charset="0"/>
                <a:ea typeface="Times New Roman" pitchFamily="18" charset="0"/>
              </a:rPr>
              <a:t>Ожидаемый результат:</a:t>
            </a:r>
          </a:p>
          <a:p>
            <a:pPr marL="0" marR="0" lvl="0" indent="0" algn="ctr" defTabSz="914400" rtl="0" eaLnBrk="1" fontAlgn="base" latinLnBrk="0" hangingPunct="1">
              <a:lnSpc>
                <a:spcPct val="100000"/>
              </a:lnSpc>
              <a:spcBef>
                <a:spcPct val="0"/>
              </a:spcBef>
              <a:spcAft>
                <a:spcPct val="0"/>
              </a:spcAft>
              <a:buClrTx/>
              <a:buSzTx/>
              <a:buFontTx/>
              <a:buNone/>
              <a:tabLst>
                <a:tab pos="539750" algn="l"/>
              </a:tabLst>
            </a:pPr>
            <a:endParaRPr lang="ru-RU" b="1" cap="all" dirty="0">
              <a:solidFill>
                <a:srgbClr val="002060"/>
              </a:solidFill>
              <a:latin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tab pos="539750" algn="l"/>
              </a:tabLst>
            </a:pPr>
            <a:endParaRPr kumimoji="0" lang="ru-RU" b="0" i="0" u="none" strike="noStrike" cap="all" normalizeH="0" dirty="0" smtClean="0">
              <a:ln>
                <a:noFill/>
              </a:ln>
              <a:solidFill>
                <a:srgbClr val="00206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539750" algn="l"/>
              </a:tabLst>
            </a:pPr>
            <a:r>
              <a:rPr kumimoji="0" lang="ru-RU" sz="13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Реализация программы «НЕ ДАТЬ ОСТУПИТЬСЯ» по профилактике зависимости от ПАВ в образовательной среде позволит:</a:t>
            </a:r>
          </a:p>
          <a:p>
            <a:pPr marL="0" marR="0" lvl="0" indent="0" algn="just" defTabSz="914400" rtl="0" eaLnBrk="0" fontAlgn="base" latinLnBrk="0" hangingPunct="0">
              <a:lnSpc>
                <a:spcPct val="100000"/>
              </a:lnSpc>
              <a:spcBef>
                <a:spcPct val="0"/>
              </a:spcBef>
              <a:spcAft>
                <a:spcPct val="0"/>
              </a:spcAft>
              <a:buClrTx/>
              <a:buSzTx/>
              <a:buFontTx/>
              <a:buNone/>
              <a:tabLst>
                <a:tab pos="539750" algn="l"/>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53975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улучшить осведомление детей об опасности использования наркотических веществ;</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53975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увеличить число родителей включившихся в активную борьбу против наркотиков;</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53975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отсутствие случаев употребления и злоупотребления наркотиков и других психоактивных веществ учащимися школы;</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53975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повысить общую культуру поведения учащихся;</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53975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снизить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уровнь</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подростковой преступности;</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53975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сформировать здоровый образ жизни семьи;</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53975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увеличение числа лиц, отказавшихся от вредных привычек;</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53975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активизировать участие родителей и их детей в общественной и культурно-воспитательной жизни школы, села и района. </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0" y="571479"/>
          <a:ext cx="9144000" cy="6286521"/>
        </p:xfrm>
        <a:graphic>
          <a:graphicData uri="http://schemas.openxmlformats.org/drawingml/2006/table">
            <a:tbl>
              <a:tblPr/>
              <a:tblGrid>
                <a:gridCol w="1500166"/>
                <a:gridCol w="1714512"/>
                <a:gridCol w="4357718"/>
                <a:gridCol w="785818"/>
                <a:gridCol w="785786"/>
              </a:tblGrid>
              <a:tr h="306660">
                <a:tc>
                  <a:txBody>
                    <a:bodyPr/>
                    <a:lstStyle/>
                    <a:p>
                      <a:pPr algn="ctr">
                        <a:spcAft>
                          <a:spcPts val="0"/>
                        </a:spcAft>
                      </a:pPr>
                      <a:r>
                        <a:rPr lang="ru-RU" sz="1000" b="1" dirty="0">
                          <a:solidFill>
                            <a:schemeClr val="tx1"/>
                          </a:solidFill>
                          <a:latin typeface="Times New Roman"/>
                          <a:ea typeface="Times New Roman"/>
                        </a:rPr>
                        <a:t>Направление</a:t>
                      </a:r>
                      <a:endParaRPr lang="ru-RU" sz="1000" dirty="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solidFill>
                            <a:schemeClr val="tx1"/>
                          </a:solidFill>
                          <a:latin typeface="Times New Roman"/>
                          <a:ea typeface="Times New Roman"/>
                        </a:rPr>
                        <a:t>Задачи</a:t>
                      </a:r>
                      <a:endParaRPr lang="ru-RU" sz="100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solidFill>
                            <a:schemeClr val="tx1"/>
                          </a:solidFill>
                          <a:latin typeface="Times New Roman"/>
                          <a:ea typeface="Times New Roman"/>
                        </a:rPr>
                        <a:t>Содержание деятельности</a:t>
                      </a:r>
                      <a:endParaRPr lang="ru-RU" sz="100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solidFill>
                            <a:schemeClr val="tx1"/>
                          </a:solidFill>
                          <a:latin typeface="Times New Roman"/>
                          <a:ea typeface="Times New Roman"/>
                        </a:rPr>
                        <a:t>Месяц</a:t>
                      </a:r>
                      <a:endParaRPr lang="ru-RU" sz="100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dirty="0">
                          <a:solidFill>
                            <a:schemeClr val="tx1"/>
                          </a:solidFill>
                          <a:latin typeface="Times New Roman"/>
                          <a:ea typeface="Times New Roman"/>
                        </a:rPr>
                        <a:t>Примечание</a:t>
                      </a:r>
                      <a:endParaRPr lang="ru-RU" sz="1000" dirty="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660">
                <a:tc rowSpan="8">
                  <a:txBody>
                    <a:bodyPr/>
                    <a:lstStyle/>
                    <a:p>
                      <a:pPr algn="ctr">
                        <a:spcAft>
                          <a:spcPts val="0"/>
                        </a:spcAft>
                      </a:pPr>
                      <a:r>
                        <a:rPr lang="ru-RU" sz="1000" dirty="0">
                          <a:solidFill>
                            <a:schemeClr val="tx1"/>
                          </a:solidFill>
                          <a:latin typeface="Times New Roman"/>
                          <a:ea typeface="Times New Roman"/>
                        </a:rPr>
                        <a:t>Социально-педагогическое</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8">
                  <a:txBody>
                    <a:bodyPr/>
                    <a:lstStyle/>
                    <a:p>
                      <a:pPr algn="just">
                        <a:spcAft>
                          <a:spcPts val="0"/>
                        </a:spcAft>
                      </a:pPr>
                      <a:r>
                        <a:rPr lang="ru-RU" sz="1000" dirty="0">
                          <a:solidFill>
                            <a:schemeClr val="tx1"/>
                          </a:solidFill>
                          <a:latin typeface="Times New Roman"/>
                          <a:ea typeface="Times New Roman"/>
                        </a:rPr>
                        <a:t>Развивать интерес к учебе через организацию </a:t>
                      </a:r>
                      <a:r>
                        <a:rPr lang="ru-RU" sz="1000" dirty="0" err="1">
                          <a:solidFill>
                            <a:schemeClr val="tx1"/>
                          </a:solidFill>
                          <a:latin typeface="Times New Roman"/>
                          <a:ea typeface="Times New Roman"/>
                        </a:rPr>
                        <a:t>досуговой</a:t>
                      </a:r>
                      <a:r>
                        <a:rPr lang="ru-RU" sz="1000" dirty="0">
                          <a:solidFill>
                            <a:schemeClr val="tx1"/>
                          </a:solidFill>
                          <a:latin typeface="Times New Roman"/>
                          <a:ea typeface="Times New Roman"/>
                        </a:rPr>
                        <a:t>, творческой, развивающей деятельности.</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solidFill>
                            <a:schemeClr val="tx1"/>
                          </a:solidFill>
                          <a:latin typeface="Times New Roman"/>
                          <a:ea typeface="Times New Roman"/>
                        </a:rPr>
                        <a:t>1.Беседы на тему «Поведение на улице и в общественных местах» 1-7 классы</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сентябрь</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000" dirty="0">
                          <a:solidFill>
                            <a:schemeClr val="tx1"/>
                          </a:solidFill>
                          <a:latin typeface="Times New Roman"/>
                          <a:ea typeface="Times New Roman"/>
                        </a:rPr>
                        <a:t> </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989">
                <a:tc vMerge="1">
                  <a:txBody>
                    <a:bodyPr/>
                    <a:lstStyle/>
                    <a:p>
                      <a:endParaRPr lang="ru-RU"/>
                    </a:p>
                  </a:txBody>
                  <a:tcPr/>
                </a:tc>
                <a:tc vMerge="1">
                  <a:txBody>
                    <a:bodyPr/>
                    <a:lstStyle/>
                    <a:p>
                      <a:endParaRPr lang="ru-RU"/>
                    </a:p>
                  </a:txBody>
                  <a:tcPr/>
                </a:tc>
                <a:tc>
                  <a:txBody>
                    <a:bodyPr/>
                    <a:lstStyle/>
                    <a:p>
                      <a:pPr algn="just">
                        <a:spcAft>
                          <a:spcPts val="0"/>
                        </a:spcAft>
                      </a:pPr>
                      <a:r>
                        <a:rPr lang="ru-RU" sz="1000">
                          <a:solidFill>
                            <a:schemeClr val="tx1"/>
                          </a:solidFill>
                          <a:latin typeface="Times New Roman"/>
                          <a:ea typeface="Times New Roman"/>
                        </a:rPr>
                        <a:t>2.Привлечение педагогически запущенных детей к занятиям в творческих объединения, кружках и спортивных секциях. </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сентябрь</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660">
                <a:tc vMerge="1">
                  <a:txBody>
                    <a:bodyPr/>
                    <a:lstStyle/>
                    <a:p>
                      <a:endParaRPr lang="ru-RU"/>
                    </a:p>
                  </a:txBody>
                  <a:tcPr/>
                </a:tc>
                <a:tc vMerge="1">
                  <a:txBody>
                    <a:bodyPr/>
                    <a:lstStyle/>
                    <a:p>
                      <a:endParaRPr lang="ru-RU"/>
                    </a:p>
                  </a:txBody>
                  <a:tcPr/>
                </a:tc>
                <a:tc>
                  <a:txBody>
                    <a:bodyPr/>
                    <a:lstStyle/>
                    <a:p>
                      <a:pPr algn="just">
                        <a:spcAft>
                          <a:spcPts val="0"/>
                        </a:spcAft>
                      </a:pPr>
                      <a:r>
                        <a:rPr lang="ru-RU" sz="1000" dirty="0">
                          <a:solidFill>
                            <a:schemeClr val="tx1"/>
                          </a:solidFill>
                          <a:latin typeface="Times New Roman"/>
                          <a:ea typeface="Times New Roman"/>
                        </a:rPr>
                        <a:t>3.Встреча с руководителями кружков и секций.</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сентябрь</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660">
                <a:tc vMerge="1">
                  <a:txBody>
                    <a:bodyPr/>
                    <a:lstStyle/>
                    <a:p>
                      <a:endParaRPr lang="ru-RU"/>
                    </a:p>
                  </a:txBody>
                  <a:tcPr/>
                </a:tc>
                <a:tc vMerge="1">
                  <a:txBody>
                    <a:bodyPr/>
                    <a:lstStyle/>
                    <a:p>
                      <a:endParaRPr lang="ru-RU"/>
                    </a:p>
                  </a:txBody>
                  <a:tcPr/>
                </a:tc>
                <a:tc>
                  <a:txBody>
                    <a:bodyPr/>
                    <a:lstStyle/>
                    <a:p>
                      <a:pPr algn="just">
                        <a:spcAft>
                          <a:spcPts val="0"/>
                        </a:spcAft>
                      </a:pPr>
                      <a:r>
                        <a:rPr lang="ru-RU" sz="1000" dirty="0">
                          <a:solidFill>
                            <a:schemeClr val="tx1"/>
                          </a:solidFill>
                          <a:latin typeface="Times New Roman"/>
                          <a:ea typeface="Times New Roman"/>
                        </a:rPr>
                        <a:t>4.Беседы на тему «Мои права и обязанности». 5-11 классы </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ноябрь</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660">
                <a:tc vMerge="1">
                  <a:txBody>
                    <a:bodyPr/>
                    <a:lstStyle/>
                    <a:p>
                      <a:endParaRPr lang="ru-RU"/>
                    </a:p>
                  </a:txBody>
                  <a:tcPr/>
                </a:tc>
                <a:tc vMerge="1">
                  <a:txBody>
                    <a:bodyPr/>
                    <a:lstStyle/>
                    <a:p>
                      <a:endParaRPr lang="ru-RU"/>
                    </a:p>
                  </a:txBody>
                  <a:tcPr/>
                </a:tc>
                <a:tc>
                  <a:txBody>
                    <a:bodyPr/>
                    <a:lstStyle/>
                    <a:p>
                      <a:pPr algn="just">
                        <a:spcAft>
                          <a:spcPts val="0"/>
                        </a:spcAft>
                      </a:pPr>
                      <a:r>
                        <a:rPr lang="ru-RU" sz="1000">
                          <a:solidFill>
                            <a:schemeClr val="tx1"/>
                          </a:solidFill>
                          <a:latin typeface="Times New Roman"/>
                          <a:ea typeface="Times New Roman"/>
                        </a:rPr>
                        <a:t>5.Встреча с опекунами и опекаемыми по вопросам воспитания и обучения.</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октябрь</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989">
                <a:tc vMerge="1">
                  <a:txBody>
                    <a:bodyPr/>
                    <a:lstStyle/>
                    <a:p>
                      <a:endParaRPr lang="ru-RU"/>
                    </a:p>
                  </a:txBody>
                  <a:tcPr/>
                </a:tc>
                <a:tc vMerge="1">
                  <a:txBody>
                    <a:bodyPr/>
                    <a:lstStyle/>
                    <a:p>
                      <a:endParaRPr lang="ru-RU"/>
                    </a:p>
                  </a:txBody>
                  <a:tcPr/>
                </a:tc>
                <a:tc>
                  <a:txBody>
                    <a:bodyPr/>
                    <a:lstStyle/>
                    <a:p>
                      <a:pPr algn="just">
                        <a:spcAft>
                          <a:spcPts val="0"/>
                        </a:spcAft>
                      </a:pPr>
                      <a:r>
                        <a:rPr lang="ru-RU" sz="1000" dirty="0">
                          <a:solidFill>
                            <a:schemeClr val="tx1"/>
                          </a:solidFill>
                          <a:latin typeface="Times New Roman"/>
                          <a:ea typeface="Times New Roman"/>
                        </a:rPr>
                        <a:t>6.Собрание учащихся  с девиантным поведением (встреча с администрацией школы, психологом).</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в течение года</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6627">
                <a:tc vMerge="1">
                  <a:txBody>
                    <a:bodyPr/>
                    <a:lstStyle/>
                    <a:p>
                      <a:endParaRPr lang="ru-RU"/>
                    </a:p>
                  </a:txBody>
                  <a:tcPr/>
                </a:tc>
                <a:tc vMerge="1">
                  <a:txBody>
                    <a:bodyPr/>
                    <a:lstStyle/>
                    <a:p>
                      <a:endParaRPr lang="ru-RU"/>
                    </a:p>
                  </a:txBody>
                  <a:tcPr/>
                </a:tc>
                <a:tc>
                  <a:txBody>
                    <a:bodyPr/>
                    <a:lstStyle/>
                    <a:p>
                      <a:pPr algn="just">
                        <a:spcAft>
                          <a:spcPts val="0"/>
                        </a:spcAft>
                      </a:pPr>
                      <a:r>
                        <a:rPr lang="ru-RU" sz="1000" dirty="0">
                          <a:solidFill>
                            <a:schemeClr val="tx1"/>
                          </a:solidFill>
                          <a:latin typeface="Times New Roman"/>
                          <a:ea typeface="Times New Roman"/>
                        </a:rPr>
                        <a:t>7.Разъяснительные мероприятия:</a:t>
                      </a:r>
                    </a:p>
                    <a:p>
                      <a:pPr marL="342900" lvl="0" indent="-342900" algn="just">
                        <a:spcAft>
                          <a:spcPts val="0"/>
                        </a:spcAft>
                        <a:buFont typeface="Wingdings"/>
                        <a:buChar char=""/>
                      </a:pPr>
                      <a:r>
                        <a:rPr lang="ru-RU" sz="1000" dirty="0">
                          <a:solidFill>
                            <a:schemeClr val="tx1"/>
                          </a:solidFill>
                          <a:latin typeface="Times New Roman"/>
                          <a:ea typeface="Times New Roman"/>
                        </a:rPr>
                        <a:t>«Наркомания – билет в один конец» — час размышлений,</a:t>
                      </a:r>
                    </a:p>
                    <a:p>
                      <a:pPr marL="342900" lvl="0" indent="-342900" algn="just">
                        <a:spcAft>
                          <a:spcPts val="0"/>
                        </a:spcAft>
                        <a:buFont typeface="Wingdings"/>
                        <a:buChar char=""/>
                      </a:pPr>
                      <a:r>
                        <a:rPr lang="ru-RU" sz="1000" dirty="0">
                          <a:solidFill>
                            <a:schemeClr val="tx1"/>
                          </a:solidFill>
                          <a:latin typeface="Times New Roman"/>
                          <a:ea typeface="Times New Roman"/>
                        </a:rPr>
                        <a:t>«Жизнь без вредных привычек»,</a:t>
                      </a:r>
                    </a:p>
                    <a:p>
                      <a:pPr marL="342900" lvl="0" indent="-342900" algn="just">
                        <a:spcAft>
                          <a:spcPts val="0"/>
                        </a:spcAft>
                        <a:buFont typeface="Wingdings"/>
                        <a:buChar char=""/>
                      </a:pPr>
                      <a:r>
                        <a:rPr lang="ru-RU" sz="1000" dirty="0">
                          <a:solidFill>
                            <a:schemeClr val="tx1"/>
                          </a:solidFill>
                          <a:latin typeface="Times New Roman"/>
                          <a:ea typeface="Times New Roman"/>
                        </a:rPr>
                        <a:t>«Страна здоровья, силы, красоты» — информационные стенды,</a:t>
                      </a:r>
                    </a:p>
                    <a:p>
                      <a:pPr marL="342900" lvl="0" indent="-342900" algn="just">
                        <a:spcAft>
                          <a:spcPts val="0"/>
                        </a:spcAft>
                        <a:buFont typeface="Wingdings"/>
                        <a:buChar char=""/>
                      </a:pPr>
                      <a:r>
                        <a:rPr lang="ru-RU" sz="1000" dirty="0">
                          <a:solidFill>
                            <a:schemeClr val="tx1"/>
                          </a:solidFill>
                          <a:latin typeface="Times New Roman"/>
                          <a:ea typeface="Times New Roman"/>
                        </a:rPr>
                        <a:t>«Имя беды – наркотик»,</a:t>
                      </a:r>
                    </a:p>
                    <a:p>
                      <a:pPr marL="342900" lvl="0" indent="-342900" algn="just">
                        <a:spcAft>
                          <a:spcPts val="0"/>
                        </a:spcAft>
                        <a:buFont typeface="Wingdings"/>
                        <a:buChar char=""/>
                      </a:pPr>
                      <a:r>
                        <a:rPr lang="ru-RU" sz="1000" dirty="0">
                          <a:solidFill>
                            <a:schemeClr val="tx1"/>
                          </a:solidFill>
                          <a:latin typeface="Times New Roman"/>
                          <a:ea typeface="Times New Roman"/>
                        </a:rPr>
                        <a:t>«Быть здоровым – это стильно!» — беседа,</a:t>
                      </a:r>
                    </a:p>
                    <a:p>
                      <a:pPr marL="342900" lvl="0" indent="-342900" algn="just">
                        <a:spcAft>
                          <a:spcPts val="0"/>
                        </a:spcAft>
                        <a:buFont typeface="Wingdings"/>
                        <a:buChar char=""/>
                      </a:pPr>
                      <a:r>
                        <a:rPr lang="ru-RU" sz="1000" dirty="0">
                          <a:solidFill>
                            <a:schemeClr val="tx1"/>
                          </a:solidFill>
                          <a:latin typeface="Times New Roman"/>
                          <a:ea typeface="Times New Roman"/>
                        </a:rPr>
                        <a:t>«Ты можешь и должен противостоять наркомании!» — информационный листок.</a:t>
                      </a:r>
                    </a:p>
                    <a:p>
                      <a:pPr marL="342900" lvl="0" indent="-342900" algn="just">
                        <a:spcAft>
                          <a:spcPts val="0"/>
                        </a:spcAft>
                        <a:buFont typeface="Wingdings"/>
                        <a:buChar char=""/>
                      </a:pPr>
                      <a:r>
                        <a:rPr lang="ru-RU" sz="1000" dirty="0">
                          <a:solidFill>
                            <a:schemeClr val="tx1"/>
                          </a:solidFill>
                          <a:latin typeface="Times New Roman"/>
                          <a:ea typeface="Times New Roman"/>
                        </a:rPr>
                        <a:t>«Наркотики – знак беды» — устный журнал.</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ежемесячно</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660">
                <a:tc vMerge="1">
                  <a:txBody>
                    <a:bodyPr/>
                    <a:lstStyle/>
                    <a:p>
                      <a:endParaRPr lang="ru-RU"/>
                    </a:p>
                  </a:txBody>
                  <a:tcPr/>
                </a:tc>
                <a:tc vMerge="1">
                  <a:txBody>
                    <a:bodyPr/>
                    <a:lstStyle/>
                    <a:p>
                      <a:endParaRPr lang="ru-RU"/>
                    </a:p>
                  </a:txBody>
                  <a:tcPr/>
                </a:tc>
                <a:tc>
                  <a:txBody>
                    <a:bodyPr/>
                    <a:lstStyle/>
                    <a:p>
                      <a:pPr algn="just">
                        <a:spcAft>
                          <a:spcPts val="0"/>
                        </a:spcAft>
                      </a:pPr>
                      <a:r>
                        <a:rPr lang="ru-RU" sz="1000" dirty="0">
                          <a:solidFill>
                            <a:schemeClr val="tx1"/>
                          </a:solidFill>
                          <a:latin typeface="Times New Roman"/>
                          <a:ea typeface="Times New Roman"/>
                        </a:rPr>
                        <a:t>8.Участие в выставках и конкурсах социальных проектов, рекламы, плакатов, клипов, рисунков, </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00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989">
                <a:tc rowSpan="4">
                  <a:txBody>
                    <a:bodyPr/>
                    <a:lstStyle/>
                    <a:p>
                      <a:pPr algn="ctr">
                        <a:spcAft>
                          <a:spcPts val="0"/>
                        </a:spcAft>
                      </a:pPr>
                      <a:r>
                        <a:rPr lang="ru-RU" sz="1000" dirty="0">
                          <a:solidFill>
                            <a:schemeClr val="tx1"/>
                          </a:solidFill>
                          <a:latin typeface="Times New Roman"/>
                          <a:ea typeface="Times New Roman"/>
                        </a:rPr>
                        <a:t>Социально-правовое</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just">
                        <a:spcAft>
                          <a:spcPts val="0"/>
                        </a:spcAft>
                      </a:pPr>
                      <a:r>
                        <a:rPr lang="ru-RU" sz="1000" dirty="0">
                          <a:solidFill>
                            <a:schemeClr val="tx1"/>
                          </a:solidFill>
                          <a:latin typeface="Times New Roman"/>
                          <a:ea typeface="Times New Roman"/>
                        </a:rPr>
                        <a:t>Организовывать мероприятия, направленные на защиту прав ребенка.</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dirty="0">
                          <a:solidFill>
                            <a:schemeClr val="tx1"/>
                          </a:solidFill>
                          <a:latin typeface="Times New Roman"/>
                          <a:ea typeface="Times New Roman"/>
                        </a:rPr>
                        <a:t>1.Составление плана совместной работы с комиссией по делам несовершеннолетних при администрации поселения.  </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solidFill>
                            <a:schemeClr val="tx1"/>
                          </a:solidFill>
                          <a:latin typeface="Times New Roman"/>
                          <a:ea typeface="Times New Roman"/>
                        </a:rPr>
                        <a:t>сентябрь</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989">
                <a:tc vMerge="1">
                  <a:txBody>
                    <a:bodyPr/>
                    <a:lstStyle/>
                    <a:p>
                      <a:endParaRPr lang="ru-RU"/>
                    </a:p>
                  </a:txBody>
                  <a:tcPr/>
                </a:tc>
                <a:tc vMerge="1">
                  <a:txBody>
                    <a:bodyPr/>
                    <a:lstStyle/>
                    <a:p>
                      <a:endParaRPr lang="ru-RU"/>
                    </a:p>
                  </a:txBody>
                  <a:tcPr/>
                </a:tc>
                <a:tc>
                  <a:txBody>
                    <a:bodyPr/>
                    <a:lstStyle/>
                    <a:p>
                      <a:pPr algn="just">
                        <a:spcAft>
                          <a:spcPts val="0"/>
                        </a:spcAft>
                      </a:pPr>
                      <a:r>
                        <a:rPr lang="ru-RU" sz="1000" dirty="0">
                          <a:solidFill>
                            <a:schemeClr val="tx1"/>
                          </a:solidFill>
                          <a:latin typeface="Times New Roman"/>
                          <a:ea typeface="Times New Roman"/>
                        </a:rPr>
                        <a:t>2.Беседы на темы «Ребенок и закон», «Что такое - хорошо? Что такое - плохо?», 1-7 классы, «Если окажешься на распутье?» 8-11 классы.</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январь</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989">
                <a:tc vMerge="1">
                  <a:txBody>
                    <a:bodyPr/>
                    <a:lstStyle/>
                    <a:p>
                      <a:endParaRPr lang="ru-RU"/>
                    </a:p>
                  </a:txBody>
                  <a:tcPr/>
                </a:tc>
                <a:tc vMerge="1">
                  <a:txBody>
                    <a:bodyPr/>
                    <a:lstStyle/>
                    <a:p>
                      <a:endParaRPr lang="ru-RU"/>
                    </a:p>
                  </a:txBody>
                  <a:tcPr/>
                </a:tc>
                <a:tc>
                  <a:txBody>
                    <a:bodyPr/>
                    <a:lstStyle/>
                    <a:p>
                      <a:pPr algn="just">
                        <a:spcAft>
                          <a:spcPts val="0"/>
                        </a:spcAft>
                      </a:pPr>
                      <a:r>
                        <a:rPr lang="ru-RU" sz="1000" dirty="0">
                          <a:solidFill>
                            <a:schemeClr val="tx1"/>
                          </a:solidFill>
                          <a:latin typeface="Times New Roman"/>
                          <a:ea typeface="Times New Roman"/>
                        </a:rPr>
                        <a:t>3.Беседы с привлечением инспектора по делам несовершеннолетних «Об уголовной и административной ответственности». 8-11 классы</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ноябрь</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989">
                <a:tc vMerge="1">
                  <a:txBody>
                    <a:bodyPr/>
                    <a:lstStyle/>
                    <a:p>
                      <a:endParaRPr lang="ru-RU"/>
                    </a:p>
                  </a:txBody>
                  <a:tcPr/>
                </a:tc>
                <a:tc vMerge="1">
                  <a:txBody>
                    <a:bodyPr/>
                    <a:lstStyle/>
                    <a:p>
                      <a:endParaRPr lang="ru-RU"/>
                    </a:p>
                  </a:txBody>
                  <a:tcPr/>
                </a:tc>
                <a:tc>
                  <a:txBody>
                    <a:bodyPr/>
                    <a:lstStyle/>
                    <a:p>
                      <a:pPr algn="just">
                        <a:spcAft>
                          <a:spcPts val="0"/>
                        </a:spcAft>
                      </a:pPr>
                      <a:r>
                        <a:rPr lang="ru-RU" sz="1000" dirty="0">
                          <a:solidFill>
                            <a:schemeClr val="tx1"/>
                          </a:solidFill>
                          <a:latin typeface="Times New Roman"/>
                          <a:ea typeface="Times New Roman"/>
                        </a:rPr>
                        <a:t>4.Систематические собрания для учащихся группы риска. </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в течение года</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000" dirty="0">
                          <a:solidFill>
                            <a:schemeClr val="tx1"/>
                          </a:solidFill>
                          <a:latin typeface="Times New Roman"/>
                          <a:ea typeface="Times New Roman"/>
                        </a:rPr>
                        <a:t> </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8433" name="Rectangle 1"/>
          <p:cNvSpPr>
            <a:spLocks noChangeArrowheads="1"/>
          </p:cNvSpPr>
          <p:nvPr/>
        </p:nvSpPr>
        <p:spPr bwMode="auto">
          <a:xfrm>
            <a:off x="1071538" y="0"/>
            <a:ext cx="6526673"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pitchFamily="34" charset="0"/>
                <a:ea typeface="Times New Roman" pitchFamily="18" charset="0"/>
              </a:rPr>
              <a:t>ПЕРВИЧНАЯ ПРОФИЛАКТИКА ЗЛОУПОТРЕБЛЕНИЯ ПАВ</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pitchFamily="34" charset="0"/>
                <a:ea typeface="Times New Roman" pitchFamily="18" charset="0"/>
              </a:rPr>
              <a:t>РАБОТА С УЧАЩИМИСЯ</a:t>
            </a:r>
            <a:r>
              <a:rPr kumimoji="0" lang="ru-RU" sz="1400" b="0" i="0" u="none" strike="noStrike" cap="none" normalizeH="0" baseline="0" dirty="0" smtClean="0">
                <a:ln>
                  <a:noFill/>
                </a:ln>
                <a:solidFill>
                  <a:schemeClr val="tx1"/>
                </a:solidFill>
                <a:effectLst/>
                <a:latin typeface="Arial" pitchFamily="34" charset="0"/>
                <a:ea typeface="Times New Roman" pitchFamily="18" charset="0"/>
              </a:rPr>
              <a:t>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1"/>
          <a:ext cx="9143999" cy="6858001"/>
        </p:xfrm>
        <a:graphic>
          <a:graphicData uri="http://schemas.openxmlformats.org/drawingml/2006/table">
            <a:tbl>
              <a:tblPr/>
              <a:tblGrid>
                <a:gridCol w="2000232"/>
                <a:gridCol w="1908090"/>
                <a:gridCol w="3203702"/>
                <a:gridCol w="1088575"/>
                <a:gridCol w="943400"/>
              </a:tblGrid>
              <a:tr h="385621">
                <a:tc rowSpan="6">
                  <a:txBody>
                    <a:bodyPr/>
                    <a:lstStyle/>
                    <a:p>
                      <a:pPr algn="ctr">
                        <a:spcAft>
                          <a:spcPts val="0"/>
                        </a:spcAft>
                      </a:pPr>
                      <a:r>
                        <a:rPr lang="ru-RU" sz="1000" dirty="0">
                          <a:solidFill>
                            <a:schemeClr val="tx1"/>
                          </a:solidFill>
                          <a:latin typeface="Times New Roman"/>
                          <a:ea typeface="Times New Roman"/>
                        </a:rPr>
                        <a:t>Социально-информационное</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algn="just">
                        <a:spcAft>
                          <a:spcPts val="0"/>
                        </a:spcAft>
                      </a:pPr>
                      <a:r>
                        <a:rPr lang="ru-RU" sz="1000" dirty="0">
                          <a:solidFill>
                            <a:schemeClr val="tx1"/>
                          </a:solidFill>
                          <a:latin typeface="Times New Roman"/>
                          <a:ea typeface="Times New Roman"/>
                        </a:rPr>
                        <a:t>Информировать учащихся про вопросам их прав и обязанностей в области образования и социальной помощи.</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dirty="0">
                          <a:solidFill>
                            <a:schemeClr val="tx1"/>
                          </a:solidFill>
                          <a:latin typeface="Times New Roman"/>
                          <a:ea typeface="Times New Roman"/>
                        </a:rPr>
                        <a:t>1.Рассмотрение документов по правам и обязанностям детей. </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в течение года</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000" dirty="0">
                          <a:solidFill>
                            <a:schemeClr val="tx1"/>
                          </a:solidFill>
                          <a:latin typeface="Times New Roman"/>
                          <a:ea typeface="Times New Roman"/>
                        </a:rPr>
                        <a:t> </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8431">
                <a:tc vMerge="1">
                  <a:txBody>
                    <a:bodyPr/>
                    <a:lstStyle/>
                    <a:p>
                      <a:endParaRPr lang="ru-RU"/>
                    </a:p>
                  </a:txBody>
                  <a:tcPr/>
                </a:tc>
                <a:tc vMerge="1">
                  <a:txBody>
                    <a:bodyPr/>
                    <a:lstStyle/>
                    <a:p>
                      <a:endParaRPr lang="ru-RU"/>
                    </a:p>
                  </a:txBody>
                  <a:tcPr/>
                </a:tc>
                <a:tc>
                  <a:txBody>
                    <a:bodyPr/>
                    <a:lstStyle/>
                    <a:p>
                      <a:pPr algn="just">
                        <a:spcAft>
                          <a:spcPts val="0"/>
                        </a:spcAft>
                      </a:pPr>
                      <a:r>
                        <a:rPr lang="ru-RU" sz="1000" dirty="0">
                          <a:solidFill>
                            <a:schemeClr val="tx1"/>
                          </a:solidFill>
                          <a:latin typeface="Times New Roman"/>
                          <a:ea typeface="Times New Roman"/>
                        </a:rPr>
                        <a:t>2.Обновление картотеки учащихся группы риска. Составление банка данных по всем видам учета и категориям. </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в течение года</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861">
                <a:tc vMerge="1">
                  <a:txBody>
                    <a:bodyPr/>
                    <a:lstStyle/>
                    <a:p>
                      <a:endParaRPr lang="ru-RU"/>
                    </a:p>
                  </a:txBody>
                  <a:tcPr/>
                </a:tc>
                <a:tc vMerge="1">
                  <a:txBody>
                    <a:bodyPr/>
                    <a:lstStyle/>
                    <a:p>
                      <a:endParaRPr lang="ru-RU"/>
                    </a:p>
                  </a:txBody>
                  <a:tcPr/>
                </a:tc>
                <a:tc>
                  <a:txBody>
                    <a:bodyPr/>
                    <a:lstStyle/>
                    <a:p>
                      <a:pPr algn="just">
                        <a:spcAft>
                          <a:spcPts val="0"/>
                        </a:spcAft>
                      </a:pPr>
                      <a:r>
                        <a:rPr lang="ru-RU" sz="1000" dirty="0">
                          <a:solidFill>
                            <a:schemeClr val="tx1"/>
                          </a:solidFill>
                          <a:latin typeface="Times New Roman"/>
                          <a:ea typeface="Times New Roman"/>
                        </a:rPr>
                        <a:t>3.Работа с социальными паспортами.</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сентябрь</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621">
                <a:tc vMerge="1">
                  <a:txBody>
                    <a:bodyPr/>
                    <a:lstStyle/>
                    <a:p>
                      <a:endParaRPr lang="ru-RU"/>
                    </a:p>
                  </a:txBody>
                  <a:tcPr/>
                </a:tc>
                <a:tc vMerge="1">
                  <a:txBody>
                    <a:bodyPr/>
                    <a:lstStyle/>
                    <a:p>
                      <a:endParaRPr lang="ru-RU"/>
                    </a:p>
                  </a:txBody>
                  <a:tcPr/>
                </a:tc>
                <a:tc>
                  <a:txBody>
                    <a:bodyPr/>
                    <a:lstStyle/>
                    <a:p>
                      <a:pPr algn="just">
                        <a:spcAft>
                          <a:spcPts val="0"/>
                        </a:spcAft>
                      </a:pPr>
                      <a:r>
                        <a:rPr lang="ru-RU" sz="1000" dirty="0">
                          <a:solidFill>
                            <a:schemeClr val="tx1"/>
                          </a:solidFill>
                          <a:latin typeface="Times New Roman"/>
                          <a:ea typeface="Times New Roman"/>
                        </a:rPr>
                        <a:t>4.Анализ состояния криминогенной ситуации по школе. </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chemeClr val="tx1"/>
                          </a:solidFill>
                          <a:latin typeface="Times New Roman"/>
                          <a:ea typeface="Times New Roman"/>
                        </a:rPr>
                        <a:t>в течение года</a:t>
                      </a: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solidFill>
                          <a:schemeClr val="tx1"/>
                        </a:solidFill>
                        <a:latin typeface="Times New Roman"/>
                        <a:ea typeface="Times New Roman"/>
                      </a:endParaRPr>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257">
                <a:tc vMerge="1">
                  <a:txBody>
                    <a:bodyPr/>
                    <a:lstStyle/>
                    <a:p>
                      <a:endParaRPr lang="ru-RU"/>
                    </a:p>
                  </a:txBody>
                  <a:tcPr/>
                </a:tc>
                <a:tc vMerge="1">
                  <a:txBody>
                    <a:bodyPr/>
                    <a:lstStyle/>
                    <a:p>
                      <a:endParaRPr lang="ru-RU"/>
                    </a:p>
                  </a:txBody>
                  <a:tcPr/>
                </a:tc>
                <a:tc>
                  <a:txBody>
                    <a:bodyPr/>
                    <a:lstStyle/>
                    <a:p>
                      <a:pPr algn="just">
                        <a:spcAft>
                          <a:spcPts val="0"/>
                        </a:spcAft>
                      </a:pPr>
                      <a:r>
                        <a:rPr lang="ru-RU" sz="1100" dirty="0">
                          <a:latin typeface="Times New Roman"/>
                          <a:ea typeface="Times New Roman"/>
                        </a:rPr>
                        <a:t>5.Оформление стенда «Правовой уголок». </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в течение года</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2171">
                <a:tc vMerge="1">
                  <a:txBody>
                    <a:bodyPr/>
                    <a:lstStyle/>
                    <a:p>
                      <a:endParaRPr lang="ru-RU"/>
                    </a:p>
                  </a:txBody>
                  <a:tcPr/>
                </a:tc>
                <a:tc vMerge="1">
                  <a:txBody>
                    <a:bodyPr/>
                    <a:lstStyle/>
                    <a:p>
                      <a:endParaRPr lang="ru-RU"/>
                    </a:p>
                  </a:txBody>
                  <a:tcPr/>
                </a:tc>
                <a:tc>
                  <a:txBody>
                    <a:bodyPr/>
                    <a:lstStyle/>
                    <a:p>
                      <a:pPr algn="just">
                        <a:spcAft>
                          <a:spcPts val="0"/>
                        </a:spcAft>
                      </a:pPr>
                      <a:r>
                        <a:rPr lang="ru-RU" sz="1100" dirty="0">
                          <a:latin typeface="Times New Roman"/>
                          <a:ea typeface="Times New Roman"/>
                        </a:rPr>
                        <a:t>6.Организация цикла книжных выставок «На краю пропасти», «Остановись и подумай!»,   «Выбери жизнь», «Мир без наркотиков», «Здоровье дороже богатства» </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dirty="0">
                          <a:latin typeface="Times New Roman"/>
                          <a:ea typeface="Times New Roman"/>
                        </a:rPr>
                        <a:t>в течение года </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dirty="0"/>
                    </a:p>
                  </a:txBody>
                  <a:tcPr marL="8482" marR="84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8365">
                <a:tc rowSpan="8">
                  <a:txBody>
                    <a:bodyPr/>
                    <a:lstStyle/>
                    <a:p>
                      <a:pPr algn="ctr">
                        <a:spcAft>
                          <a:spcPts val="0"/>
                        </a:spcAft>
                      </a:pPr>
                      <a:r>
                        <a:rPr lang="ru-RU" sz="1100" dirty="0">
                          <a:latin typeface="Times New Roman"/>
                          <a:ea typeface="Times New Roman"/>
                        </a:rPr>
                        <a:t>Социально-психологическое</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8">
                  <a:txBody>
                    <a:bodyPr/>
                    <a:lstStyle/>
                    <a:p>
                      <a:pPr algn="just">
                        <a:spcAft>
                          <a:spcPts val="0"/>
                        </a:spcAft>
                      </a:pPr>
                      <a:r>
                        <a:rPr lang="ru-RU" sz="1100" dirty="0">
                          <a:latin typeface="Times New Roman"/>
                          <a:ea typeface="Times New Roman"/>
                        </a:rPr>
                        <a:t>Проводить коррекционные занятия по преодолению проблем, ставших причиной девиантного поведения.</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dirty="0">
                          <a:latin typeface="Times New Roman"/>
                          <a:ea typeface="Times New Roman"/>
                        </a:rPr>
                        <a:t>1.Беседы с учащимися с целью изучения их отношения к вредным привычкам (курение, алкоголизм, наркотики, токсические вещества) и девиантного поведения.</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a:latin typeface="Times New Roman"/>
                          <a:ea typeface="Times New Roman"/>
                        </a:rPr>
                        <a:t>в течение года</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a:latin typeface="Times New Roman"/>
                          <a:ea typeface="Times New Roman"/>
                        </a:rPr>
                        <a:t> совместно с психологом</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182">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2.Диагностика мотивов асоциального поведения обучающихся 5-8 классов.</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октябрь-ноябрь</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182">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3.Диагностика «Первые проблемы подросткового возраста» 5-6 классы</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a:latin typeface="Times New Roman"/>
                          <a:ea typeface="Times New Roman"/>
                        </a:rPr>
                        <a:t>в течение года</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182">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4.Диагностика учащихся 8-9 классов «Жизненные цели подростка».</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февраль</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182">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5.Социологический опрос в 10 классе «Опасности, которые рядом».</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a:latin typeface="Times New Roman"/>
                          <a:ea typeface="Times New Roman"/>
                        </a:rPr>
                        <a:t>в течение года</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182">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6.Анкетирование учащихся 11 класса по выбору будущей профессии.</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январь</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6275">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7. Диагностика обучающихся 5-11 классов по проблеме приобщения к курению, алкоголю, токсикомании.</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ноябрь</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489">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 8. «Наркомания» — анкетирование</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декабрь</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0"/>
          <a:ext cx="9001156" cy="6807200"/>
        </p:xfrm>
        <a:graphic>
          <a:graphicData uri="http://schemas.openxmlformats.org/drawingml/2006/table">
            <a:tbl>
              <a:tblPr/>
              <a:tblGrid>
                <a:gridCol w="1500198"/>
                <a:gridCol w="1857388"/>
                <a:gridCol w="4000528"/>
                <a:gridCol w="785818"/>
                <a:gridCol w="857224"/>
              </a:tblGrid>
              <a:tr h="254000">
                <a:tc rowSpan="4">
                  <a:txBody>
                    <a:bodyPr/>
                    <a:lstStyle/>
                    <a:p>
                      <a:pPr algn="ctr">
                        <a:spcAft>
                          <a:spcPts val="0"/>
                        </a:spcAft>
                      </a:pPr>
                      <a:r>
                        <a:rPr lang="ru-RU" sz="1000" dirty="0">
                          <a:latin typeface="Times New Roman"/>
                          <a:ea typeface="Times New Roman"/>
                        </a:rPr>
                        <a:t>Социально-медицинское</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just">
                        <a:spcAft>
                          <a:spcPts val="0"/>
                        </a:spcAft>
                      </a:pPr>
                      <a:r>
                        <a:rPr lang="ru-RU" sz="1000" dirty="0">
                          <a:latin typeface="Times New Roman"/>
                          <a:ea typeface="Times New Roman"/>
                        </a:rPr>
                        <a:t>Организовывать профилактические мероприятия по формированию ЗОЖ, правил личной гигиены.</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1.Цикл бесед по соблюдению ЗОЖ (медсестрой и психологом). </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в течение года</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vMerge="1">
                  <a:txBody>
                    <a:bodyPr/>
                    <a:lstStyle/>
                    <a:p>
                      <a:endParaRPr lang="ru-RU"/>
                    </a:p>
                  </a:txBody>
                  <a:tcPr/>
                </a:tc>
                <a:tc vMerge="1">
                  <a:txBody>
                    <a:bodyPr/>
                    <a:lstStyle/>
                    <a:p>
                      <a:endParaRPr lang="ru-RU"/>
                    </a:p>
                  </a:txBody>
                  <a:tcPr/>
                </a:tc>
                <a:tc>
                  <a:txBody>
                    <a:bodyPr/>
                    <a:lstStyle/>
                    <a:p>
                      <a:pPr algn="just">
                        <a:spcAft>
                          <a:spcPts val="0"/>
                        </a:spcAft>
                      </a:pPr>
                      <a:r>
                        <a:rPr lang="ru-RU" sz="1000">
                          <a:latin typeface="Times New Roman"/>
                          <a:ea typeface="Times New Roman"/>
                        </a:rPr>
                        <a:t>2.Содействие в оказании лечебно-профилактических услуг (совместно с</a:t>
                      </a:r>
                    </a:p>
                    <a:p>
                      <a:pPr algn="just">
                        <a:spcAft>
                          <a:spcPts val="0"/>
                        </a:spcAft>
                      </a:pPr>
                      <a:r>
                        <a:rPr lang="ru-RU" sz="1000">
                          <a:latin typeface="Times New Roman"/>
                          <a:ea typeface="Times New Roman"/>
                        </a:rPr>
                        <a:t> администрацией по делам несовершеннолетних при администрации поселения). </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в течение года </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по мере необходимости</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endParaRPr lang="ru-RU"/>
                    </a:p>
                  </a:txBody>
                  <a:tcPr/>
                </a:tc>
                <a:tc vMerge="1">
                  <a:txBody>
                    <a:bodyPr/>
                    <a:lstStyle/>
                    <a:p>
                      <a:endParaRPr lang="ru-RU"/>
                    </a:p>
                  </a:txBody>
                  <a:tcPr/>
                </a:tc>
                <a:tc>
                  <a:txBody>
                    <a:bodyPr/>
                    <a:lstStyle/>
                    <a:p>
                      <a:pPr algn="just">
                        <a:spcAft>
                          <a:spcPts val="0"/>
                        </a:spcAft>
                      </a:pPr>
                      <a:r>
                        <a:rPr lang="ru-RU" sz="1000">
                          <a:latin typeface="Times New Roman"/>
                          <a:ea typeface="Times New Roman"/>
                        </a:rPr>
                        <a:t>3.Классные часы на темы: «Вредные  и полезные  привычки</a:t>
                      </a:r>
                      <a:r>
                        <a:rPr lang="ru-RU" sz="1000">
                          <a:latin typeface="Times New Roman"/>
                          <a:ea typeface="Calibri"/>
                        </a:rPr>
                        <a:t>», «Разве это свобода»</a:t>
                      </a:r>
                      <a:r>
                        <a:rPr lang="ru-RU" sz="1000">
                          <a:latin typeface="Times New Roman"/>
                          <a:ea typeface="Times New Roman"/>
                        </a:rPr>
                        <a:t>, «Наркотики и дети», «Как сохранить будущее», «Жизнь на острие иглы», «Ответственность несовершеннолетних за распитие спиртных напитков и употребление наркотиков» 7-11 классы.</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в течение года</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endParaRPr lang="ru-RU"/>
                    </a:p>
                  </a:txBody>
                  <a:tcPr/>
                </a:tc>
                <a:tc vMerge="1">
                  <a:txBody>
                    <a:bodyPr/>
                    <a:lstStyle/>
                    <a:p>
                      <a:endParaRPr lang="ru-RU"/>
                    </a:p>
                  </a:txBody>
                  <a:tcPr/>
                </a:tc>
                <a:tc>
                  <a:txBody>
                    <a:bodyPr/>
                    <a:lstStyle/>
                    <a:p>
                      <a:pPr algn="just">
                        <a:spcAft>
                          <a:spcPts val="0"/>
                        </a:spcAft>
                      </a:pPr>
                      <a:r>
                        <a:rPr lang="ru-RU" sz="1000">
                          <a:latin typeface="Times New Roman"/>
                          <a:ea typeface="Times New Roman"/>
                        </a:rPr>
                        <a:t>4.Систематические беседы с группой «курильщиков» школы о ЗОЖ.</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в течение года</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rowSpan="2">
                  <a:txBody>
                    <a:bodyPr/>
                    <a:lstStyle/>
                    <a:p>
                      <a:pPr algn="ctr">
                        <a:spcAft>
                          <a:spcPts val="0"/>
                        </a:spcAft>
                      </a:pPr>
                      <a:r>
                        <a:rPr lang="ru-RU" sz="1000" dirty="0">
                          <a:latin typeface="Times New Roman"/>
                          <a:ea typeface="Times New Roman"/>
                        </a:rPr>
                        <a:t>Социально-экономическое</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spcAft>
                          <a:spcPts val="0"/>
                        </a:spcAft>
                      </a:pPr>
                      <a:r>
                        <a:rPr lang="ru-RU" sz="1000">
                          <a:latin typeface="Times New Roman"/>
                          <a:ea typeface="Times New Roman"/>
                        </a:rPr>
                        <a:t>Содействовать получению материальной поддержки детей, оказавшихся в трудной жизненной ситуации.</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1.Акция «Помоги, собраться в школу», «Дети – детям»</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август,</a:t>
                      </a:r>
                    </a:p>
                    <a:p>
                      <a:pPr algn="ctr">
                        <a:spcAft>
                          <a:spcPts val="0"/>
                        </a:spcAft>
                      </a:pPr>
                      <a:r>
                        <a:rPr lang="ru-RU" sz="1000">
                          <a:latin typeface="Times New Roman"/>
                          <a:ea typeface="Times New Roman"/>
                        </a:rPr>
                        <a:t>декабрь</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000">
                          <a:latin typeface="Times New Roman"/>
                          <a:ea typeface="Times New Roman"/>
                        </a:rPr>
                        <a:t> </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endParaRPr lang="ru-RU"/>
                    </a:p>
                  </a:txBody>
                  <a:tcPr/>
                </a:tc>
                <a:tc vMerge="1">
                  <a:txBody>
                    <a:bodyPr/>
                    <a:lstStyle/>
                    <a:p>
                      <a:endParaRPr lang="ru-RU"/>
                    </a:p>
                  </a:txBody>
                  <a:tcPr/>
                </a:tc>
                <a:tc>
                  <a:txBody>
                    <a:bodyPr/>
                    <a:lstStyle/>
                    <a:p>
                      <a:pPr algn="just">
                        <a:spcAft>
                          <a:spcPts val="0"/>
                        </a:spcAft>
                      </a:pPr>
                      <a:r>
                        <a:rPr lang="ru-RU" sz="1000" dirty="0">
                          <a:latin typeface="Times New Roman"/>
                          <a:ea typeface="Times New Roman"/>
                        </a:rPr>
                        <a:t>2.Оказание материальной помощи малообеспеченным и нуждающимся учащимся (совместно с администрацией поселения).</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в течение года</a:t>
                      </a: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rowSpan="11">
                  <a:txBody>
                    <a:bodyPr/>
                    <a:lstStyle/>
                    <a:p>
                      <a:pPr algn="ctr">
                        <a:spcAft>
                          <a:spcPts val="0"/>
                        </a:spcAft>
                      </a:pPr>
                      <a:r>
                        <a:rPr lang="ru-RU" sz="1000" dirty="0">
                          <a:latin typeface="Times New Roman"/>
                          <a:ea typeface="Times New Roman"/>
                        </a:rPr>
                        <a:t>Социально-профилактическое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1">
                  <a:txBody>
                    <a:bodyPr/>
                    <a:lstStyle/>
                    <a:p>
                      <a:pPr algn="just">
                        <a:spcAft>
                          <a:spcPts val="0"/>
                        </a:spcAft>
                      </a:pPr>
                      <a:r>
                        <a:rPr lang="ru-RU" sz="1000" dirty="0">
                          <a:latin typeface="Times New Roman"/>
                          <a:ea typeface="Times New Roman"/>
                        </a:rPr>
                        <a:t>Использовать различные механизмы предупреждения для преодоления негативных явлений, в поведении и учебе детей.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1. Профилактические беседы с детьми «группы риска».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в течение года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2.Индивидуальная работа с учащимися «группы риска».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в течение года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3.Профилактическая работа с детьми, состоящими на внутришкольном учете и  на учете в ПДН ОВД.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ежемесячно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4.Цикл мероприятий «Нет наркотикам» - профилактические беседы с обзором и анализом совершенных преступлений несовершеннолетними, конкурс рисунков и плакатов (9-11).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в течение года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5.Классные часы в 7-11 классах «Закон Белгородской области о запрете ненормативной лексики».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январь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6.Работа Совета профилактики безнадзорности и правонарушений несовершеннолетних.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в течение года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7.Рейды по местам отдыха молодежи по соблюдению Закона Белгородской области  «Об ответственности родителей за воспитание детей».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в течение года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8.Рейды по школе по соблюдению:</a:t>
                      </a:r>
                    </a:p>
                    <a:p>
                      <a:pPr marL="342900" lvl="0" indent="-342900" algn="just">
                        <a:spcAft>
                          <a:spcPts val="0"/>
                        </a:spcAft>
                        <a:buFont typeface="Wingdings"/>
                        <a:buChar char=""/>
                      </a:pPr>
                      <a:r>
                        <a:rPr lang="ru-RU" sz="1000">
                          <a:latin typeface="Times New Roman"/>
                          <a:ea typeface="Times New Roman"/>
                        </a:rPr>
                        <a:t>закона о запрете курения, </a:t>
                      </a:r>
                    </a:p>
                    <a:p>
                      <a:pPr marL="342900" lvl="0" indent="-342900" algn="just">
                        <a:spcAft>
                          <a:spcPts val="0"/>
                        </a:spcAft>
                        <a:buFont typeface="Wingdings"/>
                        <a:buChar char=""/>
                      </a:pPr>
                      <a:r>
                        <a:rPr lang="ru-RU" sz="1000">
                          <a:latin typeface="Times New Roman"/>
                          <a:ea typeface="Times New Roman"/>
                        </a:rPr>
                        <a:t>правил для учащихся,</a:t>
                      </a:r>
                    </a:p>
                    <a:p>
                      <a:pPr marL="342900" lvl="0" indent="-342900" algn="just">
                        <a:spcAft>
                          <a:spcPts val="0"/>
                        </a:spcAft>
                        <a:buFont typeface="Wingdings"/>
                        <a:buChar char=""/>
                      </a:pPr>
                      <a:r>
                        <a:rPr lang="ru-RU" sz="1000">
                          <a:latin typeface="Times New Roman"/>
                          <a:ea typeface="Times New Roman"/>
                        </a:rPr>
                        <a:t>санитарно-гигиенических норм,</a:t>
                      </a:r>
                    </a:p>
                    <a:p>
                      <a:pPr marL="342900" lvl="0" indent="-342900" algn="just">
                        <a:spcAft>
                          <a:spcPts val="0"/>
                        </a:spcAft>
                        <a:buFont typeface="Wingdings"/>
                        <a:buChar char=""/>
                      </a:pPr>
                      <a:r>
                        <a:rPr lang="ru-RU" sz="1000">
                          <a:latin typeface="Times New Roman"/>
                          <a:ea typeface="Times New Roman"/>
                        </a:rPr>
                        <a:t>не употребления ненормативной лексики,</a:t>
                      </a:r>
                    </a:p>
                    <a:p>
                      <a:pPr marL="342900" lvl="0" indent="-342900" algn="just">
                        <a:spcAft>
                          <a:spcPts val="0"/>
                        </a:spcAft>
                        <a:buFont typeface="Wingdings"/>
                        <a:buChar char=""/>
                      </a:pPr>
                      <a:r>
                        <a:rPr lang="ru-RU" sz="1000">
                          <a:latin typeface="Times New Roman"/>
                          <a:ea typeface="Times New Roman"/>
                        </a:rPr>
                        <a:t>не употребления ПАВ.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в течение года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9.Участие в районных конкурсах «Стартуем вместе под общим девизом «Я выбираю жизнь. Нет наркотикам», «Школа за здоровый образ жизни».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000" dirty="0">
                        <a:latin typeface="Times New Roman"/>
                        <a:ea typeface="Times New Roman"/>
                      </a:endParaRPr>
                    </a:p>
                    <a:p>
                      <a:pPr algn="ctr">
                        <a:spcAft>
                          <a:spcPts val="0"/>
                        </a:spcAft>
                      </a:pPr>
                      <a:r>
                        <a:rPr lang="ru-RU" sz="1000" dirty="0">
                          <a:latin typeface="Times New Roman"/>
                          <a:ea typeface="Times New Roman"/>
                        </a:rPr>
                        <a:t>ежегодно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10. Участие в спортивной акции «Здоровье нации неприкосновенный запас России»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июнь</a:t>
                      </a:r>
                    </a:p>
                    <a:p>
                      <a:pPr algn="ctr">
                        <a:spcAft>
                          <a:spcPts val="0"/>
                        </a:spcAft>
                      </a:pPr>
                      <a:r>
                        <a:rPr lang="ru-RU" sz="1000" dirty="0" smtClean="0">
                          <a:latin typeface="Times New Roman"/>
                          <a:ea typeface="Times New Roman"/>
                        </a:rPr>
                        <a:t>2010-2012 гг</a:t>
                      </a:r>
                      <a:r>
                        <a:rPr lang="ru-RU" sz="1000" dirty="0">
                          <a:latin typeface="Times New Roman"/>
                          <a:ea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00">
                <a:tc vMerge="1">
                  <a:txBody>
                    <a:bodyPr/>
                    <a:lstStyle/>
                    <a:p>
                      <a:pPr algn="ctr">
                        <a:spcAft>
                          <a:spcPts val="0"/>
                        </a:spcAft>
                      </a:pP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11.Мероприятия в рамках декады  «SOS»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декабрь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Times New Roman"/>
                        <a:ea typeface="Times New Roman"/>
                      </a:endParaRPr>
                    </a:p>
                  </a:txBody>
                  <a:tcPr marL="7422" marR="7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 y="142852"/>
          <a:ext cx="9144002" cy="4490856"/>
        </p:xfrm>
        <a:graphic>
          <a:graphicData uri="http://schemas.openxmlformats.org/drawingml/2006/table">
            <a:tbl>
              <a:tblPr/>
              <a:tblGrid>
                <a:gridCol w="1381021"/>
                <a:gridCol w="1708440"/>
                <a:gridCol w="4027826"/>
                <a:gridCol w="973116"/>
                <a:gridCol w="1053599"/>
              </a:tblGrid>
              <a:tr h="2806785">
                <a:tc>
                  <a:txBody>
                    <a:bodyPr/>
                    <a:lstStyle/>
                    <a:p>
                      <a:pPr algn="ctr">
                        <a:spcAft>
                          <a:spcPts val="0"/>
                        </a:spcAft>
                      </a:pPr>
                      <a:r>
                        <a:rPr lang="ru-RU" sz="1100" dirty="0">
                          <a:latin typeface="Times New Roman"/>
                          <a:ea typeface="Times New Roman"/>
                        </a:rPr>
                        <a:t>Социально-диагностическое</a:t>
                      </a:r>
                      <a:endParaRPr lang="ru-RU" sz="1000" dirty="0">
                        <a:latin typeface="Times New Roman"/>
                        <a:ea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Исследовать социальные проблемы, которые создают затруднительную жизненную ситуацию для ребенка</a:t>
                      </a:r>
                      <a:endParaRPr lang="ru-RU" sz="1000">
                        <a:latin typeface="Times New Roman"/>
                        <a:ea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Выявление:</a:t>
                      </a:r>
                      <a:endParaRPr lang="ru-RU" sz="1000">
                        <a:latin typeface="Times New Roman"/>
                        <a:ea typeface="Times New Roman"/>
                      </a:endParaRPr>
                    </a:p>
                    <a:p>
                      <a:pPr algn="just">
                        <a:spcAft>
                          <a:spcPts val="0"/>
                        </a:spcAft>
                      </a:pPr>
                      <a:r>
                        <a:rPr lang="ru-RU" sz="1100">
                          <a:latin typeface="Times New Roman"/>
                          <a:ea typeface="Times New Roman"/>
                        </a:rPr>
                        <a:t>1.социально-психологических проблем (совместно с психологом); </a:t>
                      </a:r>
                      <a:endParaRPr lang="ru-RU" sz="1000">
                        <a:latin typeface="Times New Roman"/>
                        <a:ea typeface="Times New Roman"/>
                      </a:endParaRPr>
                    </a:p>
                    <a:p>
                      <a:pPr algn="just">
                        <a:spcAft>
                          <a:spcPts val="0"/>
                        </a:spcAft>
                      </a:pPr>
                      <a:r>
                        <a:rPr lang="ru-RU" sz="1100">
                          <a:latin typeface="Times New Roman"/>
                          <a:ea typeface="Times New Roman"/>
                        </a:rPr>
                        <a:t>2.социально-педагогических и социально-экономических проблем (совместно с классными руководителями); </a:t>
                      </a:r>
                      <a:endParaRPr lang="ru-RU" sz="1000">
                        <a:latin typeface="Times New Roman"/>
                        <a:ea typeface="Times New Roman"/>
                      </a:endParaRPr>
                    </a:p>
                    <a:p>
                      <a:pPr algn="just">
                        <a:spcAft>
                          <a:spcPts val="0"/>
                        </a:spcAft>
                      </a:pPr>
                      <a:r>
                        <a:rPr lang="ru-RU" sz="1100">
                          <a:latin typeface="Times New Roman"/>
                          <a:ea typeface="Times New Roman"/>
                        </a:rPr>
                        <a:t>3.социально-медицинских проблем (совместно с медсестрой); </a:t>
                      </a:r>
                      <a:endParaRPr lang="ru-RU" sz="1000">
                        <a:latin typeface="Times New Roman"/>
                        <a:ea typeface="Times New Roman"/>
                      </a:endParaRPr>
                    </a:p>
                    <a:p>
                      <a:pPr algn="just">
                        <a:spcAft>
                          <a:spcPts val="0"/>
                        </a:spcAft>
                      </a:pPr>
                      <a:r>
                        <a:rPr lang="ru-RU" sz="1100">
                          <a:latin typeface="Times New Roman"/>
                          <a:ea typeface="Times New Roman"/>
                        </a:rPr>
                        <a:t>4.социально-правовых проблем (совместно с ОДН, органами опеки и попечительства)</a:t>
                      </a:r>
                      <a:endParaRPr lang="ru-RU" sz="1000">
                        <a:latin typeface="Times New Roman"/>
                        <a:ea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latin typeface="Times New Roman"/>
                          <a:ea typeface="Times New Roman"/>
                        </a:rPr>
                        <a:t>в течение года</a:t>
                      </a:r>
                      <a:endParaRPr lang="ru-RU" sz="1000" dirty="0">
                        <a:latin typeface="Times New Roman"/>
                        <a:ea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a:latin typeface="Times New Roman"/>
                          <a:ea typeface="Times New Roman"/>
                        </a:rPr>
                        <a:t> </a:t>
                      </a:r>
                      <a:endParaRPr lang="ru-RU" sz="1000">
                        <a:latin typeface="Times New Roman"/>
                        <a:ea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4071">
                <a:tc>
                  <a:txBody>
                    <a:bodyPr/>
                    <a:lstStyle/>
                    <a:p>
                      <a:pPr algn="ctr">
                        <a:spcAft>
                          <a:spcPts val="0"/>
                        </a:spcAft>
                      </a:pPr>
                      <a:r>
                        <a:rPr lang="ru-RU" sz="1100">
                          <a:latin typeface="Times New Roman"/>
                          <a:ea typeface="Times New Roman"/>
                        </a:rPr>
                        <a:t>Социально-реабилитационное</a:t>
                      </a:r>
                      <a:endParaRPr lang="ru-RU" sz="1000">
                        <a:latin typeface="Times New Roman"/>
                        <a:ea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Совершенствовать всестороннее развитие и воспитание школьников</a:t>
                      </a:r>
                      <a:endParaRPr lang="ru-RU" sz="1000">
                        <a:latin typeface="Times New Roman"/>
                        <a:ea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Мероприятия, направленные на восстановление психологического, морального, эмоционального состояния и здоровья нуждающихся детей (санатории, лагеря внеклассные и школьные мероприятия) </a:t>
                      </a:r>
                      <a:endParaRPr lang="ru-RU" sz="1000">
                        <a:latin typeface="Times New Roman"/>
                        <a:ea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latin typeface="Times New Roman"/>
                          <a:ea typeface="Times New Roman"/>
                        </a:rPr>
                        <a:t>в течение года</a:t>
                      </a:r>
                      <a:endParaRPr lang="ru-RU" sz="1000" dirty="0">
                        <a:latin typeface="Times New Roman"/>
                        <a:ea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100" dirty="0">
                          <a:latin typeface="Times New Roman"/>
                          <a:ea typeface="Times New Roman"/>
                        </a:rPr>
                        <a:t> </a:t>
                      </a:r>
                      <a:endParaRPr lang="ru-RU" sz="1000" dirty="0">
                        <a:latin typeface="Times New Roman"/>
                        <a:ea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434663"/>
          <a:ext cx="9144001" cy="6423337"/>
        </p:xfrm>
        <a:graphic>
          <a:graphicData uri="http://schemas.openxmlformats.org/drawingml/2006/table">
            <a:tbl>
              <a:tblPr/>
              <a:tblGrid>
                <a:gridCol w="1857356"/>
                <a:gridCol w="1714512"/>
                <a:gridCol w="3500462"/>
                <a:gridCol w="1143008"/>
                <a:gridCol w="928663"/>
              </a:tblGrid>
              <a:tr h="286197">
                <a:tc>
                  <a:txBody>
                    <a:bodyPr/>
                    <a:lstStyle/>
                    <a:p>
                      <a:pPr algn="ctr">
                        <a:spcAft>
                          <a:spcPts val="0"/>
                        </a:spcAft>
                      </a:pPr>
                      <a:r>
                        <a:rPr lang="ru-RU" sz="1100" b="1" dirty="0">
                          <a:latin typeface="Times New Roman"/>
                          <a:ea typeface="Times New Roman"/>
                        </a:rPr>
                        <a:t>Направление</a:t>
                      </a:r>
                      <a:endParaRPr lang="ru-RU" sz="1100" dirty="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b="1">
                          <a:latin typeface="Times New Roman"/>
                          <a:ea typeface="Times New Roman"/>
                        </a:rPr>
                        <a:t>Задачи</a:t>
                      </a: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b="1">
                          <a:latin typeface="Times New Roman"/>
                          <a:ea typeface="Times New Roman"/>
                        </a:rPr>
                        <a:t>Содержание деятельности</a:t>
                      </a: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b="1">
                          <a:latin typeface="Times New Roman"/>
                          <a:ea typeface="Times New Roman"/>
                        </a:rPr>
                        <a:t>Месяц</a:t>
                      </a: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b="1">
                          <a:latin typeface="Times New Roman"/>
                          <a:ea typeface="Times New Roman"/>
                        </a:rPr>
                        <a:t>Примечание</a:t>
                      </a: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056">
                <a:tc rowSpan="4">
                  <a:txBody>
                    <a:bodyPr/>
                    <a:lstStyle/>
                    <a:p>
                      <a:pPr algn="ctr">
                        <a:spcAft>
                          <a:spcPts val="0"/>
                        </a:spcAft>
                      </a:pPr>
                      <a:r>
                        <a:rPr lang="ru-RU" sz="1100" dirty="0">
                          <a:latin typeface="Times New Roman"/>
                          <a:ea typeface="Times New Roman"/>
                        </a:rPr>
                        <a:t>Социально-педагогическое</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just">
                        <a:spcAft>
                          <a:spcPts val="0"/>
                        </a:spcAft>
                      </a:pPr>
                      <a:r>
                        <a:rPr lang="ru-RU" sz="1100">
                          <a:latin typeface="Times New Roman"/>
                          <a:ea typeface="Times New Roman"/>
                        </a:rPr>
                        <a:t>Оказывать помощь по преодолению педагогических ошибок и конфликтных ситуаций в семье, порождающих детскую безнадзорность и правонарушения.</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1.Классные родительские собрания «Об ответственности родителей за воспитание родителей». </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1-е полугодие</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6197">
                <a:tc vMerge="1">
                  <a:txBody>
                    <a:bodyPr/>
                    <a:lstStyle/>
                    <a:p>
                      <a:endParaRPr lang="ru-RU"/>
                    </a:p>
                  </a:txBody>
                  <a:tcPr/>
                </a:tc>
                <a:tc vMerge="1">
                  <a:txBody>
                    <a:bodyPr/>
                    <a:lstStyle/>
                    <a:p>
                      <a:endParaRPr lang="ru-RU"/>
                    </a:p>
                  </a:txBody>
                  <a:tcPr/>
                </a:tc>
                <a:tc>
                  <a:txBody>
                    <a:bodyPr/>
                    <a:lstStyle/>
                    <a:p>
                      <a:pPr algn="just">
                        <a:spcAft>
                          <a:spcPts val="0"/>
                        </a:spcAft>
                      </a:pPr>
                      <a:r>
                        <a:rPr lang="ru-RU" sz="1100" dirty="0">
                          <a:latin typeface="Times New Roman"/>
                          <a:ea typeface="Times New Roman"/>
                        </a:rPr>
                        <a:t>2. Консультация «Как правильно критиковать поведение ребенка» (совместно с психологом) </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p>
                      <a:pPr algn="ctr">
                        <a:spcAft>
                          <a:spcPts val="0"/>
                        </a:spcAft>
                      </a:pPr>
                      <a:r>
                        <a:rPr lang="ru-RU" sz="1100">
                          <a:latin typeface="Times New Roman"/>
                          <a:ea typeface="Times New Roman"/>
                        </a:rPr>
                        <a:t>сентябрь-</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38">
                <a:tc vMerge="1">
                  <a:txBody>
                    <a:bodyPr/>
                    <a:lstStyle/>
                    <a:p>
                      <a:endParaRPr lang="ru-RU"/>
                    </a:p>
                  </a:txBody>
                  <a:tcPr/>
                </a:tc>
                <a:tc vMerge="1">
                  <a:txBody>
                    <a:bodyPr/>
                    <a:lstStyle/>
                    <a:p>
                      <a:endParaRPr lang="ru-RU"/>
                    </a:p>
                  </a:txBody>
                  <a:tcPr/>
                </a:tc>
                <a:tc>
                  <a:txBody>
                    <a:bodyPr/>
                    <a:lstStyle/>
                    <a:p>
                      <a:pPr algn="just">
                        <a:spcAft>
                          <a:spcPts val="0"/>
                        </a:spcAft>
                      </a:pPr>
                      <a:r>
                        <a:rPr lang="ru-RU" sz="1100">
                          <a:latin typeface="Times New Roman"/>
                          <a:ea typeface="Times New Roman"/>
                        </a:rPr>
                        <a:t> 3.Беседы с родителями: новое в социальной педагогике, центры помощи детям и подросткам, оказавшимся в кризисной ситуации. </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октябрь</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915">
                <a:tc vMerge="1">
                  <a:txBody>
                    <a:bodyPr/>
                    <a:lstStyle/>
                    <a:p>
                      <a:endParaRPr lang="ru-RU"/>
                    </a:p>
                  </a:txBody>
                  <a:tcPr/>
                </a:tc>
                <a:tc vMerge="1">
                  <a:txBody>
                    <a:bodyPr/>
                    <a:lstStyle/>
                    <a:p>
                      <a:endParaRPr lang="ru-RU"/>
                    </a:p>
                  </a:txBody>
                  <a:tcPr/>
                </a:tc>
                <a:tc>
                  <a:txBody>
                    <a:bodyPr/>
                    <a:lstStyle/>
                    <a:p>
                      <a:pPr algn="just">
                        <a:spcAft>
                          <a:spcPts val="0"/>
                        </a:spcAft>
                      </a:pPr>
                      <a:r>
                        <a:rPr lang="ru-RU" sz="1100" dirty="0">
                          <a:latin typeface="Times New Roman"/>
                          <a:ea typeface="Times New Roman"/>
                        </a:rPr>
                        <a:t> 4.Организация и проведение лекций для родителей: </a:t>
                      </a:r>
                    </a:p>
                    <a:p>
                      <a:pPr marL="342900" lvl="0" indent="-342900" algn="just">
                        <a:spcAft>
                          <a:spcPts val="0"/>
                        </a:spcAft>
                        <a:buFont typeface="Wingdings"/>
                        <a:buChar char=""/>
                      </a:pPr>
                      <a:r>
                        <a:rPr lang="ru-RU" sz="1100" dirty="0">
                          <a:latin typeface="Times New Roman"/>
                          <a:ea typeface="Times New Roman"/>
                        </a:rPr>
                        <a:t>«Этот трудный возраст», </a:t>
                      </a:r>
                    </a:p>
                    <a:p>
                      <a:pPr marL="342900" lvl="0" indent="-342900" algn="just">
                        <a:spcAft>
                          <a:spcPts val="0"/>
                        </a:spcAft>
                        <a:buFont typeface="Wingdings"/>
                        <a:buChar char=""/>
                      </a:pPr>
                      <a:r>
                        <a:rPr lang="ru-RU" sz="1100" dirty="0">
                          <a:latin typeface="Times New Roman"/>
                          <a:ea typeface="Times New Roman"/>
                        </a:rPr>
                        <a:t>«Роль семьи в воспитании», </a:t>
                      </a:r>
                    </a:p>
                    <a:p>
                      <a:pPr marL="342900" lvl="0" indent="-342900" algn="just">
                        <a:spcAft>
                          <a:spcPts val="0"/>
                        </a:spcAft>
                        <a:buFont typeface="Wingdings"/>
                        <a:buChar char=""/>
                      </a:pPr>
                      <a:r>
                        <a:rPr lang="ru-RU" sz="1100" dirty="0">
                          <a:latin typeface="Times New Roman"/>
                          <a:ea typeface="Times New Roman"/>
                        </a:rPr>
                        <a:t>«Нравственные ценности семьи», </a:t>
                      </a:r>
                    </a:p>
                    <a:p>
                      <a:pPr marL="342900" lvl="0" indent="-342900" algn="just">
                        <a:spcAft>
                          <a:spcPts val="0"/>
                        </a:spcAft>
                        <a:buFont typeface="Wingdings"/>
                        <a:buChar char=""/>
                      </a:pPr>
                      <a:r>
                        <a:rPr lang="ru-RU" sz="1100" dirty="0">
                          <a:latin typeface="Times New Roman"/>
                          <a:ea typeface="Times New Roman"/>
                        </a:rPr>
                        <a:t>«Трудовое воспитание», </a:t>
                      </a:r>
                    </a:p>
                    <a:p>
                      <a:pPr marL="342900" lvl="0" indent="-342900" algn="just">
                        <a:spcAft>
                          <a:spcPts val="0"/>
                        </a:spcAft>
                        <a:buFont typeface="Wingdings"/>
                        <a:buChar char=""/>
                      </a:pPr>
                      <a:r>
                        <a:rPr lang="ru-RU" sz="1100" dirty="0">
                          <a:latin typeface="Times New Roman"/>
                          <a:ea typeface="Times New Roman"/>
                        </a:rPr>
                        <a:t>«Профилактика наркомании и ВИЧ»</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1 раз в четверть</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296">
                <a:tc rowSpan="5">
                  <a:txBody>
                    <a:bodyPr/>
                    <a:lstStyle/>
                    <a:p>
                      <a:pPr algn="ctr">
                        <a:spcAft>
                          <a:spcPts val="0"/>
                        </a:spcAft>
                      </a:pPr>
                      <a:r>
                        <a:rPr lang="ru-RU" sz="1100">
                          <a:latin typeface="Times New Roman"/>
                          <a:ea typeface="Times New Roman"/>
                        </a:rPr>
                        <a:t>Социально-правовое</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just">
                        <a:spcAft>
                          <a:spcPts val="0"/>
                        </a:spcAft>
                      </a:pPr>
                      <a:r>
                        <a:rPr lang="ru-RU" sz="1100">
                          <a:latin typeface="Times New Roman"/>
                          <a:ea typeface="Times New Roman"/>
                        </a:rPr>
                        <a:t>Содействовать реализации правовых гарантий семьям, оказавшимся в трудной жизненной ситуации.</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3495" algn="just">
                        <a:spcAft>
                          <a:spcPts val="0"/>
                        </a:spcAft>
                      </a:pPr>
                      <a:r>
                        <a:rPr lang="ru-RU" sz="1100" dirty="0">
                          <a:latin typeface="Times New Roman"/>
                          <a:ea typeface="Times New Roman"/>
                        </a:rPr>
                        <a:t>1.Разъяснительная работа с родителями: </a:t>
                      </a:r>
                    </a:p>
                    <a:p>
                      <a:pPr marL="342900" lvl="0" indent="-342900" algn="just">
                        <a:spcAft>
                          <a:spcPts val="0"/>
                        </a:spcAft>
                        <a:buFont typeface="Wingdings"/>
                        <a:buChar char=""/>
                      </a:pPr>
                      <a:r>
                        <a:rPr lang="ru-RU" sz="1100" dirty="0">
                          <a:latin typeface="Times New Roman"/>
                          <a:ea typeface="Times New Roman"/>
                        </a:rPr>
                        <a:t>«Жестокое обращение с детьми» - беседа</a:t>
                      </a:r>
                    </a:p>
                    <a:p>
                      <a:pPr marL="342900" lvl="0" indent="-342900" algn="just">
                        <a:spcAft>
                          <a:spcPts val="0"/>
                        </a:spcAft>
                        <a:buFont typeface="Wingdings"/>
                        <a:buChar char=""/>
                      </a:pPr>
                      <a:r>
                        <a:rPr lang="ru-RU" sz="1100" dirty="0">
                          <a:latin typeface="Times New Roman"/>
                          <a:ea typeface="Times New Roman"/>
                        </a:rPr>
                        <a:t>«Кривая падения»- беседа</a:t>
                      </a:r>
                    </a:p>
                    <a:p>
                      <a:pPr marL="342900" lvl="0" indent="-342900" algn="just">
                        <a:spcAft>
                          <a:spcPts val="0"/>
                        </a:spcAft>
                        <a:buFont typeface="Wingdings"/>
                        <a:buChar char=""/>
                      </a:pPr>
                      <a:r>
                        <a:rPr lang="ru-RU" sz="1100" dirty="0">
                          <a:latin typeface="Times New Roman"/>
                          <a:ea typeface="Times New Roman"/>
                        </a:rPr>
                        <a:t>«Вредным привычкам – бой!» - рекомендации</a:t>
                      </a:r>
                    </a:p>
                    <a:p>
                      <a:pPr marL="342900" lvl="0" indent="-342900" algn="just">
                        <a:spcAft>
                          <a:spcPts val="0"/>
                        </a:spcAft>
                        <a:buFont typeface="Wingdings"/>
                        <a:buChar char=""/>
                      </a:pPr>
                      <a:r>
                        <a:rPr lang="ru-RU" sz="1100" dirty="0">
                          <a:latin typeface="Times New Roman"/>
                          <a:ea typeface="Times New Roman"/>
                        </a:rPr>
                        <a:t>«В здоровом теле – здоровый дух» — беседы, обзоры,</a:t>
                      </a:r>
                    </a:p>
                    <a:p>
                      <a:pPr marL="342900" lvl="0" indent="-342900" algn="just">
                        <a:spcAft>
                          <a:spcPts val="0"/>
                        </a:spcAft>
                        <a:buFont typeface="Wingdings"/>
                        <a:buChar char=""/>
                      </a:pPr>
                      <a:r>
                        <a:rPr lang="ru-RU" sz="1100" dirty="0">
                          <a:latin typeface="Times New Roman"/>
                          <a:ea typeface="Times New Roman"/>
                        </a:rPr>
                        <a:t> «Беда по имени «наркотик» - беседа</a:t>
                      </a:r>
                    </a:p>
                    <a:p>
                      <a:pPr marL="342900" lvl="0" indent="-342900" algn="just">
                        <a:spcAft>
                          <a:spcPts val="0"/>
                        </a:spcAft>
                        <a:buFont typeface="Wingdings"/>
                        <a:buChar char=""/>
                      </a:pPr>
                      <a:r>
                        <a:rPr lang="ru-RU" sz="1100" dirty="0">
                          <a:latin typeface="Times New Roman"/>
                          <a:ea typeface="Times New Roman"/>
                        </a:rPr>
                        <a:t> «Как не стать жертвой наркомании» — распространение листовок-памяток, буклетов</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p>
                      <a:pPr algn="ctr">
                        <a:spcAft>
                          <a:spcPts val="0"/>
                        </a:spcAft>
                      </a:pPr>
                      <a:r>
                        <a:rPr lang="ru-RU" sz="1100">
                          <a:latin typeface="Times New Roman"/>
                          <a:ea typeface="Times New Roman"/>
                        </a:rPr>
                        <a:t>в течение года</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718">
                <a:tc vMerge="1">
                  <a:txBody>
                    <a:bodyPr/>
                    <a:lstStyle/>
                    <a:p>
                      <a:endParaRPr lang="ru-RU"/>
                    </a:p>
                  </a:txBody>
                  <a:tcPr/>
                </a:tc>
                <a:tc vMerge="1">
                  <a:txBody>
                    <a:bodyPr/>
                    <a:lstStyle/>
                    <a:p>
                      <a:endParaRPr lang="ru-RU"/>
                    </a:p>
                  </a:txBody>
                  <a:tcPr/>
                </a:tc>
                <a:tc>
                  <a:txBody>
                    <a:bodyPr/>
                    <a:lstStyle/>
                    <a:p>
                      <a:pPr algn="just">
                        <a:spcAft>
                          <a:spcPts val="0"/>
                        </a:spcAft>
                      </a:pPr>
                      <a:r>
                        <a:rPr lang="ru-RU" sz="1100" dirty="0">
                          <a:latin typeface="Times New Roman"/>
                          <a:ea typeface="Times New Roman"/>
                        </a:rPr>
                        <a:t>2. Консультации по вопросам прав и обязанностям родителей. </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январь</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056">
                <a:tc vMerge="1">
                  <a:txBody>
                    <a:bodyPr/>
                    <a:lstStyle/>
                    <a:p>
                      <a:endParaRPr lang="ru-RU"/>
                    </a:p>
                  </a:txBody>
                  <a:tcPr/>
                </a:tc>
                <a:tc vMerge="1">
                  <a:txBody>
                    <a:bodyPr/>
                    <a:lstStyle/>
                    <a:p>
                      <a:endParaRPr lang="ru-RU"/>
                    </a:p>
                  </a:txBody>
                  <a:tcPr/>
                </a:tc>
                <a:tc>
                  <a:txBody>
                    <a:bodyPr/>
                    <a:lstStyle/>
                    <a:p>
                      <a:pPr algn="just">
                        <a:spcAft>
                          <a:spcPts val="0"/>
                        </a:spcAft>
                      </a:pPr>
                      <a:r>
                        <a:rPr lang="ru-RU" sz="1100" dirty="0">
                          <a:latin typeface="Times New Roman"/>
                          <a:ea typeface="Times New Roman"/>
                        </a:rPr>
                        <a:t>3. Круглый стол «Подросток и Закон», «Как сохранить будущее?»</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декабрь</a:t>
                      </a:r>
                    </a:p>
                    <a:p>
                      <a:pPr algn="ctr">
                        <a:spcAft>
                          <a:spcPts val="0"/>
                        </a:spcAft>
                      </a:pPr>
                      <a:r>
                        <a:rPr lang="ru-RU" sz="1100">
                          <a:latin typeface="Times New Roman"/>
                          <a:ea typeface="Times New Roman"/>
                        </a:rPr>
                        <a:t>апрель</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479">
                <a:tc vMerge="1">
                  <a:txBody>
                    <a:bodyPr/>
                    <a:lstStyle/>
                    <a:p>
                      <a:endParaRPr lang="ru-RU"/>
                    </a:p>
                  </a:txBody>
                  <a:tcPr/>
                </a:tc>
                <a:tc vMerge="1">
                  <a:txBody>
                    <a:bodyPr/>
                    <a:lstStyle/>
                    <a:p>
                      <a:endParaRPr lang="ru-RU"/>
                    </a:p>
                  </a:txBody>
                  <a:tcPr/>
                </a:tc>
                <a:tc>
                  <a:txBody>
                    <a:bodyPr/>
                    <a:lstStyle/>
                    <a:p>
                      <a:pPr algn="just">
                        <a:spcAft>
                          <a:spcPts val="0"/>
                        </a:spcAft>
                      </a:pPr>
                      <a:r>
                        <a:rPr lang="ru-RU" sz="1100" dirty="0">
                          <a:latin typeface="Times New Roman"/>
                          <a:ea typeface="Times New Roman"/>
                        </a:rPr>
                        <a:t>4. Семинар для родителей «Взаимоотношения в семье».</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март</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155">
                <a:tc vMerge="1">
                  <a:txBody>
                    <a:bodyPr/>
                    <a:lstStyle/>
                    <a:p>
                      <a:endParaRPr lang="ru-RU"/>
                    </a:p>
                  </a:txBody>
                  <a:tcPr/>
                </a:tc>
                <a:tc vMerge="1">
                  <a:txBody>
                    <a:bodyPr/>
                    <a:lstStyle/>
                    <a:p>
                      <a:endParaRPr lang="ru-RU"/>
                    </a:p>
                  </a:txBody>
                  <a:tcPr/>
                </a:tc>
                <a:tc>
                  <a:txBody>
                    <a:bodyPr/>
                    <a:lstStyle/>
                    <a:p>
                      <a:pPr algn="just">
                        <a:spcAft>
                          <a:spcPts val="0"/>
                        </a:spcAft>
                      </a:pPr>
                      <a:r>
                        <a:rPr lang="ru-RU" sz="1100" dirty="0">
                          <a:latin typeface="Times New Roman"/>
                          <a:ea typeface="Times New Roman"/>
                        </a:rPr>
                        <a:t>5. Встречи с работниками ПДН.</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по мере надобности</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676">
                <a:tc rowSpan="3">
                  <a:txBody>
                    <a:bodyPr/>
                    <a:lstStyle/>
                    <a:p>
                      <a:pPr algn="ctr">
                        <a:spcAft>
                          <a:spcPts val="0"/>
                        </a:spcAft>
                      </a:pPr>
                      <a:r>
                        <a:rPr lang="ru-RU" sz="1100">
                          <a:latin typeface="Times New Roman"/>
                          <a:ea typeface="Times New Roman"/>
                        </a:rPr>
                        <a:t>Социально-информационное</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just">
                        <a:spcAft>
                          <a:spcPts val="0"/>
                        </a:spcAft>
                      </a:pPr>
                      <a:r>
                        <a:rPr lang="ru-RU" sz="1100" dirty="0">
                          <a:latin typeface="Times New Roman"/>
                          <a:ea typeface="Times New Roman"/>
                        </a:rPr>
                        <a:t>Информировать родителей по вопросам воспитания и обучения детей.</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1.Рассмотрение документов по правам и обязанностям родителей. /индивидуальные консультации/</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latin typeface="Times New Roman"/>
                          <a:ea typeface="Times New Roman"/>
                        </a:rPr>
                        <a:t>в течение года</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718">
                <a:tc vMerge="1">
                  <a:txBody>
                    <a:bodyPr/>
                    <a:lstStyle/>
                    <a:p>
                      <a:endParaRPr lang="ru-RU"/>
                    </a:p>
                  </a:txBody>
                  <a:tcPr/>
                </a:tc>
                <a:tc vMerge="1">
                  <a:txBody>
                    <a:bodyPr/>
                    <a:lstStyle/>
                    <a:p>
                      <a:endParaRPr lang="ru-RU"/>
                    </a:p>
                  </a:txBody>
                  <a:tcPr/>
                </a:tc>
                <a:tc>
                  <a:txBody>
                    <a:bodyPr/>
                    <a:lstStyle/>
                    <a:p>
                      <a:pPr algn="just">
                        <a:spcAft>
                          <a:spcPts val="0"/>
                        </a:spcAft>
                      </a:pPr>
                      <a:r>
                        <a:rPr lang="ru-RU" sz="1100">
                          <a:latin typeface="Times New Roman"/>
                          <a:ea typeface="Times New Roman"/>
                        </a:rPr>
                        <a:t>2.Беседа на тему: «Профилактика кризисных ситуаций» (совместно с психологом).</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ноябрь</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6197">
                <a:tc vMerge="1">
                  <a:txBody>
                    <a:bodyPr/>
                    <a:lstStyle/>
                    <a:p>
                      <a:endParaRPr lang="ru-RU"/>
                    </a:p>
                  </a:txBody>
                  <a:tcPr/>
                </a:tc>
                <a:tc vMerge="1">
                  <a:txBody>
                    <a:bodyPr/>
                    <a:lstStyle/>
                    <a:p>
                      <a:endParaRPr lang="ru-RU"/>
                    </a:p>
                  </a:txBody>
                  <a:tcPr/>
                </a:tc>
                <a:tc>
                  <a:txBody>
                    <a:bodyPr/>
                    <a:lstStyle/>
                    <a:p>
                      <a:pPr algn="just">
                        <a:spcAft>
                          <a:spcPts val="0"/>
                        </a:spcAft>
                      </a:pPr>
                      <a:r>
                        <a:rPr lang="ru-RU" sz="1100">
                          <a:latin typeface="Times New Roman"/>
                          <a:ea typeface="Times New Roman"/>
                        </a:rPr>
                        <a:t>3.Оформление стенда «Для Вас, родители».</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ежемесячно</a:t>
                      </a: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dirty="0">
                        <a:latin typeface="Times New Roman"/>
                        <a:ea typeface="Times New Roman"/>
                      </a:endParaRPr>
                    </a:p>
                  </a:txBody>
                  <a:tcPr marL="11708" marR="117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686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pitchFamily="34" charset="0"/>
                <a:ea typeface="Times New Roman" pitchFamily="18" charset="0"/>
              </a:rPr>
              <a:t>РАБОТА С СЕМЬЕЙ</a:t>
            </a:r>
            <a:endParaRPr kumimoji="0" lang="ru-RU" sz="1800" b="0" i="0" u="none" strike="noStrike" cap="none" normalizeH="0" baseline="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0"/>
          <a:ext cx="9144002" cy="6858000"/>
        </p:xfrm>
        <a:graphic>
          <a:graphicData uri="http://schemas.openxmlformats.org/drawingml/2006/table">
            <a:tbl>
              <a:tblPr/>
              <a:tblGrid>
                <a:gridCol w="1571605"/>
                <a:gridCol w="1928826"/>
                <a:gridCol w="4000528"/>
                <a:gridCol w="1000132"/>
                <a:gridCol w="642911"/>
              </a:tblGrid>
              <a:tr h="1061845">
                <a:tc rowSpan="2">
                  <a:txBody>
                    <a:bodyPr/>
                    <a:lstStyle/>
                    <a:p>
                      <a:pPr algn="ctr">
                        <a:spcAft>
                          <a:spcPts val="0"/>
                        </a:spcAft>
                      </a:pPr>
                      <a:endParaRPr lang="ru-RU" sz="1100" dirty="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spcAft>
                          <a:spcPts val="0"/>
                        </a:spcAft>
                      </a:pPr>
                      <a:endParaRPr lang="ru-RU" sz="110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4.Ознакомление родителей с Уставом школы и нормативно-правовой базой: Конвекция о правах ребенка, Закон РФ «Об Образовании», Семейный кодекс и др.</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сентябрь-октябрь</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20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4364">
                <a:tc vMerge="1">
                  <a:txBody>
                    <a:bodyPr/>
                    <a:lstStyle/>
                    <a:p>
                      <a:endParaRPr lang="ru-RU"/>
                    </a:p>
                  </a:txBody>
                  <a:tcPr/>
                </a:tc>
                <a:tc vMerge="1">
                  <a:txBody>
                    <a:bodyPr/>
                    <a:lstStyle/>
                    <a:p>
                      <a:endParaRPr lang="ru-RU"/>
                    </a:p>
                  </a:txBody>
                  <a:tcPr/>
                </a:tc>
                <a:tc>
                  <a:txBody>
                    <a:bodyPr/>
                    <a:lstStyle/>
                    <a:p>
                      <a:pPr algn="just">
                        <a:spcAft>
                          <a:spcPts val="0"/>
                        </a:spcAft>
                      </a:pPr>
                      <a:r>
                        <a:rPr lang="ru-RU" sz="1100">
                          <a:latin typeface="Times New Roman"/>
                          <a:ea typeface="Times New Roman"/>
                        </a:rPr>
                        <a:t>5.Беседы с родителями: новое в социальной педагогике, центры помощи детям и подросткам, оказавшимся в кризисной ситуации.</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20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8728">
                <a:tc>
                  <a:txBody>
                    <a:bodyPr/>
                    <a:lstStyle/>
                    <a:p>
                      <a:pPr algn="ctr">
                        <a:spcAft>
                          <a:spcPts val="0"/>
                        </a:spcAft>
                      </a:pPr>
                      <a:r>
                        <a:rPr lang="ru-RU" sz="1100">
                          <a:latin typeface="Times New Roman"/>
                          <a:ea typeface="Times New Roman"/>
                        </a:rPr>
                        <a:t>Социально-психологическое</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Оказывать содействие по созданию благоприятного морально-психологического климата в семье.</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1.Консультации по вопросам воспитания детей, межличностные отношения.</a:t>
                      </a:r>
                    </a:p>
                    <a:p>
                      <a:pPr algn="just">
                        <a:spcAft>
                          <a:spcPts val="0"/>
                        </a:spcAft>
                      </a:pPr>
                      <a:r>
                        <a:rPr lang="ru-RU" sz="1100">
                          <a:latin typeface="Times New Roman"/>
                          <a:ea typeface="Times New Roman"/>
                        </a:rPr>
                        <a:t>2.Анкетирование родителей «Вы и ваш ребенок». </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в течение года</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
                          <a:latin typeface="Times New Roman"/>
                          <a:ea typeface="Times New Roman"/>
                        </a:rPr>
                        <a:t>психолог</a:t>
                      </a:r>
                      <a:endParaRPr lang="ru-RU" sz="10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9116">
                <a:tc rowSpan="2">
                  <a:txBody>
                    <a:bodyPr/>
                    <a:lstStyle/>
                    <a:p>
                      <a:pPr algn="ctr">
                        <a:spcAft>
                          <a:spcPts val="0"/>
                        </a:spcAft>
                      </a:pPr>
                      <a:r>
                        <a:rPr lang="ru-RU" sz="1100">
                          <a:latin typeface="Times New Roman"/>
                          <a:ea typeface="Times New Roman"/>
                        </a:rPr>
                        <a:t>Социально-медицинское</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spcAft>
                          <a:spcPts val="0"/>
                        </a:spcAft>
                      </a:pPr>
                      <a:r>
                        <a:rPr lang="ru-RU" sz="1100">
                          <a:latin typeface="Times New Roman"/>
                          <a:ea typeface="Times New Roman"/>
                        </a:rPr>
                        <a:t>Медико-социальный патронаж семей "группы риска"</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dirty="0">
                          <a:latin typeface="Times New Roman"/>
                          <a:ea typeface="Times New Roman"/>
                        </a:rPr>
                        <a:t>1.Содействие лечебно-профилактическим мероприятиям (совместно с соц. защитой).</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в течение года</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20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0274">
                <a:tc vMerge="1">
                  <a:txBody>
                    <a:bodyPr/>
                    <a:lstStyle/>
                    <a:p>
                      <a:endParaRPr lang="ru-RU"/>
                    </a:p>
                  </a:txBody>
                  <a:tcPr/>
                </a:tc>
                <a:tc vMerge="1">
                  <a:txBody>
                    <a:bodyPr/>
                    <a:lstStyle/>
                    <a:p>
                      <a:endParaRPr lang="ru-RU"/>
                    </a:p>
                  </a:txBody>
                  <a:tcPr/>
                </a:tc>
                <a:tc>
                  <a:txBody>
                    <a:bodyPr/>
                    <a:lstStyle/>
                    <a:p>
                      <a:pPr algn="just">
                        <a:spcAft>
                          <a:spcPts val="0"/>
                        </a:spcAft>
                      </a:pPr>
                      <a:r>
                        <a:rPr lang="ru-RU" sz="1100" dirty="0">
                          <a:latin typeface="Times New Roman"/>
                          <a:ea typeface="Times New Roman"/>
                        </a:rPr>
                        <a:t>2.Пропаганда ЗОЖ (совместно со  школьной медицинской сестрой):</a:t>
                      </a:r>
                    </a:p>
                    <a:p>
                      <a:pPr marL="342900" lvl="0" indent="-342900" algn="just">
                        <a:spcAft>
                          <a:spcPts val="0"/>
                        </a:spcAft>
                        <a:buFont typeface="Wingdings"/>
                        <a:buChar char=""/>
                      </a:pPr>
                      <a:r>
                        <a:rPr lang="ru-RU" sz="1100" dirty="0">
                          <a:latin typeface="Times New Roman"/>
                          <a:ea typeface="Times New Roman"/>
                        </a:rPr>
                        <a:t>«Ступени здоровья»,</a:t>
                      </a:r>
                    </a:p>
                    <a:p>
                      <a:pPr marL="342900" lvl="0" indent="-342900" algn="just">
                        <a:spcAft>
                          <a:spcPts val="0"/>
                        </a:spcAft>
                        <a:buFont typeface="Wingdings"/>
                        <a:buChar char=""/>
                      </a:pPr>
                      <a:r>
                        <a:rPr lang="ru-RU" sz="1100" dirty="0">
                          <a:latin typeface="Times New Roman"/>
                          <a:ea typeface="Times New Roman"/>
                        </a:rPr>
                        <a:t> «Нет наркотикам!» — открытые просмотры,</a:t>
                      </a:r>
                    </a:p>
                    <a:p>
                      <a:pPr marL="342900" lvl="0" indent="-342900" algn="just">
                        <a:spcAft>
                          <a:spcPts val="0"/>
                        </a:spcAft>
                        <a:buFont typeface="Wingdings"/>
                        <a:buChar char=""/>
                      </a:pPr>
                      <a:r>
                        <a:rPr lang="ru-RU" sz="1100" dirty="0">
                          <a:latin typeface="Times New Roman"/>
                          <a:ea typeface="Times New Roman"/>
                        </a:rPr>
                        <a:t>«Когда человек себе враг» — беседа,</a:t>
                      </a:r>
                    </a:p>
                    <a:p>
                      <a:pPr marL="342900" lvl="0" indent="-342900" algn="just">
                        <a:spcAft>
                          <a:spcPts val="0"/>
                        </a:spcAft>
                        <a:buFont typeface="Wingdings"/>
                        <a:buChar char=""/>
                      </a:pPr>
                      <a:r>
                        <a:rPr lang="ru-RU" sz="1100" dirty="0">
                          <a:latin typeface="Times New Roman"/>
                          <a:ea typeface="Times New Roman"/>
                        </a:rPr>
                        <a:t>«Ворота ста печалей» — беседа, кн. выставка,</a:t>
                      </a:r>
                    </a:p>
                    <a:p>
                      <a:pPr marL="342900" lvl="0" indent="-342900" algn="just">
                        <a:spcAft>
                          <a:spcPts val="0"/>
                        </a:spcAft>
                        <a:buFont typeface="Wingdings"/>
                        <a:buChar char=""/>
                      </a:pPr>
                      <a:r>
                        <a:rPr lang="ru-RU" sz="1100" dirty="0">
                          <a:latin typeface="Times New Roman"/>
                          <a:ea typeface="Times New Roman"/>
                        </a:rPr>
                        <a:t>«Нет наркотикам!» — рекомендательный список,</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в течение года</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20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3673">
                <a:tc>
                  <a:txBody>
                    <a:bodyPr/>
                    <a:lstStyle/>
                    <a:p>
                      <a:pPr algn="ctr">
                        <a:spcAft>
                          <a:spcPts val="0"/>
                        </a:spcAft>
                      </a:pPr>
                      <a:r>
                        <a:rPr lang="ru-RU" sz="1100">
                          <a:latin typeface="Times New Roman"/>
                          <a:ea typeface="Times New Roman"/>
                        </a:rPr>
                        <a:t>Социально-экономическое</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Оказывать содействие в получении материальной помощи в органах соц. защиты</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dirty="0">
                          <a:latin typeface="Times New Roman"/>
                          <a:ea typeface="Times New Roman"/>
                        </a:rPr>
                        <a:t>Оказание материальной помощи семьям, оказавшимся в трудной жизненной ситуации (совместно с социальной защитой)</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 dirty="0">
                          <a:latin typeface="Times New Roman"/>
                          <a:ea typeface="Times New Roman"/>
                        </a:rPr>
                        <a:t>по мере необходимости</a:t>
                      </a:r>
                      <a:endParaRPr lang="ru-RU" sz="100" dirty="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357166"/>
            <a:ext cx="8786874" cy="6215106"/>
          </a:xfrm>
        </p:spPr>
        <p:txBody>
          <a:bodyPr/>
          <a:lstStyle/>
          <a:p>
            <a:pPr algn="just">
              <a:buNone/>
            </a:pPr>
            <a:r>
              <a:rPr lang="ru-RU" sz="1800" dirty="0" smtClean="0"/>
              <a:t>		</a:t>
            </a:r>
          </a:p>
          <a:p>
            <a:pPr algn="just">
              <a:buNone/>
            </a:pPr>
            <a:r>
              <a:rPr lang="ru-RU" sz="1800" dirty="0" smtClean="0"/>
              <a:t>		Злоупотребление наркотическими средствами стало в последние годы одной из наиболее тревожных тенденций в обществе. Приобщение несовершеннолетних и молодежи к наркомании идет еще более высокими темпами и характеризуется более опасной тенденцией. Она заключается в том, что употребление наркотиков и психоактивных веществ становятся определенной ценностью «молодежной культурой потребления», т.е. начинает быть «образом жизни». Отмечается рост наркомании и </a:t>
            </a:r>
            <a:r>
              <a:rPr lang="ru-RU" sz="1800" dirty="0" err="1" smtClean="0"/>
              <a:t>таксикомании</a:t>
            </a:r>
            <a:r>
              <a:rPr lang="ru-RU" sz="1800" dirty="0" smtClean="0"/>
              <a:t> в младших возрастных группах. Происходит «омоложение» наркомании, которой предшествует в детско-подростковом возрасте ранняя алкоголизация. Возраст приобщения к алкоголю, </a:t>
            </a:r>
            <a:r>
              <a:rPr lang="ru-RU" sz="1800" dirty="0" err="1" smtClean="0"/>
              <a:t>психоактивным</a:t>
            </a:r>
            <a:r>
              <a:rPr lang="ru-RU" sz="1800" dirty="0" smtClean="0"/>
              <a:t> веществам снизился у мальчиков и девочек.</a:t>
            </a:r>
          </a:p>
          <a:p>
            <a:pPr algn="just">
              <a:buNone/>
            </a:pPr>
            <a:r>
              <a:rPr lang="ru-RU" sz="1800" dirty="0" smtClean="0"/>
              <a:t>		Исходя из общего анализа сложившейся ситуации, прогнозы ее развития на ближайшую перспективу очевидна необходимость принятия программ противодействию злоупотреблению наркотиками и их незаконному обороту. Этим определяется необходимость существенной перестройки и активизации системы первичной профилактики употребления подростками наркотических средств, основанной на реальном и действенном взаимодействии медицинских и школьных психологов, социальных педагогов, учителей, психиатров - наркологов, работников социальных служб и правоохранительных органов.</a:t>
            </a:r>
          </a:p>
          <a:p>
            <a:pPr algn="just">
              <a:buNone/>
            </a:pPr>
            <a:endParaRPr lang="ru-RU" sz="1800"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1"/>
          <a:ext cx="9144000" cy="6857998"/>
        </p:xfrm>
        <a:graphic>
          <a:graphicData uri="http://schemas.openxmlformats.org/drawingml/2006/table">
            <a:tbl>
              <a:tblPr/>
              <a:tblGrid>
                <a:gridCol w="1571605"/>
                <a:gridCol w="1928825"/>
                <a:gridCol w="4000527"/>
                <a:gridCol w="1000132"/>
                <a:gridCol w="642911"/>
              </a:tblGrid>
              <a:tr h="1853869">
                <a:tc rowSpan="4">
                  <a:txBody>
                    <a:bodyPr/>
                    <a:lstStyle/>
                    <a:p>
                      <a:pPr algn="ctr">
                        <a:spcAft>
                          <a:spcPts val="0"/>
                        </a:spcAft>
                      </a:pPr>
                      <a:r>
                        <a:rPr lang="ru-RU" sz="1100" dirty="0">
                          <a:latin typeface="Times New Roman"/>
                          <a:ea typeface="Times New Roman"/>
                        </a:rPr>
                        <a:t>Социально-профилактическое</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just">
                        <a:spcAft>
                          <a:spcPts val="0"/>
                        </a:spcAft>
                      </a:pPr>
                      <a:r>
                        <a:rPr lang="ru-RU" sz="1100" dirty="0">
                          <a:latin typeface="Times New Roman"/>
                          <a:ea typeface="Times New Roman"/>
                        </a:rPr>
                        <a:t>Своевременно выявлять и оказывать помощь семьям, оказавшимся в трудной жизненной ситуации.</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dirty="0">
                          <a:latin typeface="Times New Roman"/>
                          <a:ea typeface="Times New Roman"/>
                        </a:rPr>
                        <a:t>1.Разработка тематики профилактических бесед для выступления на родительских лекториях. </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в течение года</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
                          <a:latin typeface="Times New Roman"/>
                          <a:ea typeface="Times New Roman"/>
                        </a:rPr>
                        <a:t>/согласно школьного плана/</a:t>
                      </a:r>
                      <a:endParaRPr lang="ru-RU" sz="10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8238">
                <a:tc vMerge="1">
                  <a:txBody>
                    <a:bodyPr/>
                    <a:lstStyle/>
                    <a:p>
                      <a:endParaRPr lang="ru-RU"/>
                    </a:p>
                  </a:txBody>
                  <a:tcPr/>
                </a:tc>
                <a:tc vMerge="1">
                  <a:txBody>
                    <a:bodyPr/>
                    <a:lstStyle/>
                    <a:p>
                      <a:endParaRPr lang="ru-RU"/>
                    </a:p>
                  </a:txBody>
                  <a:tcPr/>
                </a:tc>
                <a:tc>
                  <a:txBody>
                    <a:bodyPr/>
                    <a:lstStyle/>
                    <a:p>
                      <a:pPr algn="just">
                        <a:spcAft>
                          <a:spcPts val="0"/>
                        </a:spcAft>
                      </a:pPr>
                      <a:r>
                        <a:rPr lang="ru-RU" sz="1100" dirty="0">
                          <a:latin typeface="Times New Roman"/>
                          <a:ea typeface="Times New Roman"/>
                        </a:rPr>
                        <a:t>2.Индивидуальная работа с семьями «группы риска». </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в течение года</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20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8238">
                <a:tc vMerge="1">
                  <a:txBody>
                    <a:bodyPr/>
                    <a:lstStyle/>
                    <a:p>
                      <a:endParaRPr lang="ru-RU"/>
                    </a:p>
                  </a:txBody>
                  <a:tcPr/>
                </a:tc>
                <a:tc vMerge="1">
                  <a:txBody>
                    <a:bodyPr/>
                    <a:lstStyle/>
                    <a:p>
                      <a:endParaRPr lang="ru-RU"/>
                    </a:p>
                  </a:txBody>
                  <a:tcPr/>
                </a:tc>
                <a:tc>
                  <a:txBody>
                    <a:bodyPr/>
                    <a:lstStyle/>
                    <a:p>
                      <a:pPr algn="just">
                        <a:spcAft>
                          <a:spcPts val="0"/>
                        </a:spcAft>
                      </a:pPr>
                      <a:r>
                        <a:rPr lang="ru-RU" sz="1100" dirty="0">
                          <a:latin typeface="Times New Roman"/>
                          <a:ea typeface="Times New Roman"/>
                        </a:rPr>
                        <a:t>3.Профилактическая работа с семьями, состоящими на </a:t>
                      </a:r>
                      <a:r>
                        <a:rPr lang="ru-RU" sz="1100" dirty="0" err="1">
                          <a:latin typeface="Times New Roman"/>
                          <a:ea typeface="Times New Roman"/>
                        </a:rPr>
                        <a:t>внутришкольном</a:t>
                      </a:r>
                      <a:r>
                        <a:rPr lang="ru-RU" sz="1100" dirty="0">
                          <a:latin typeface="Times New Roman"/>
                          <a:ea typeface="Times New Roman"/>
                        </a:rPr>
                        <a:t> учете.</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в течение года</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20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8238">
                <a:tc vMerge="1">
                  <a:txBody>
                    <a:bodyPr/>
                    <a:lstStyle/>
                    <a:p>
                      <a:endParaRPr lang="ru-RU"/>
                    </a:p>
                  </a:txBody>
                  <a:tcPr/>
                </a:tc>
                <a:tc vMerge="1">
                  <a:txBody>
                    <a:bodyPr/>
                    <a:lstStyle/>
                    <a:p>
                      <a:endParaRPr lang="ru-RU"/>
                    </a:p>
                  </a:txBody>
                  <a:tcPr/>
                </a:tc>
                <a:tc>
                  <a:txBody>
                    <a:bodyPr/>
                    <a:lstStyle/>
                    <a:p>
                      <a:pPr algn="just">
                        <a:spcAft>
                          <a:spcPts val="0"/>
                        </a:spcAft>
                      </a:pPr>
                      <a:r>
                        <a:rPr lang="ru-RU" sz="1100" dirty="0">
                          <a:latin typeface="Times New Roman"/>
                          <a:ea typeface="Times New Roman"/>
                        </a:rPr>
                        <a:t>4.Посещение семей учащихся «группы риска» с целью изучения психолого-педагогического климата и оказания посильной помощи. </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latin typeface="Times New Roman"/>
                          <a:ea typeface="Times New Roman"/>
                        </a:rPr>
                        <a:t>в течение года</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20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9415">
                <a:tc>
                  <a:txBody>
                    <a:bodyPr/>
                    <a:lstStyle/>
                    <a:p>
                      <a:pPr algn="ctr">
                        <a:spcAft>
                          <a:spcPts val="0"/>
                        </a:spcAft>
                      </a:pPr>
                      <a:r>
                        <a:rPr lang="ru-RU" sz="1100">
                          <a:latin typeface="Times New Roman"/>
                          <a:ea typeface="Times New Roman"/>
                        </a:rPr>
                        <a:t>Социально-диагностическое</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Определять проблемы семей «группы риска».</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dirty="0">
                          <a:latin typeface="Times New Roman"/>
                          <a:ea typeface="Times New Roman"/>
                        </a:rPr>
                        <a:t>Выявление: (патронаж) </a:t>
                      </a:r>
                    </a:p>
                    <a:p>
                      <a:pPr algn="just">
                        <a:spcAft>
                          <a:spcPts val="0"/>
                        </a:spcAft>
                      </a:pPr>
                      <a:r>
                        <a:rPr lang="ru-RU" sz="1100" dirty="0">
                          <a:latin typeface="Times New Roman"/>
                          <a:ea typeface="Times New Roman"/>
                        </a:rPr>
                        <a:t>1.социально-психологических проблем (совместно с психологом); </a:t>
                      </a:r>
                    </a:p>
                    <a:p>
                      <a:pPr algn="just">
                        <a:spcAft>
                          <a:spcPts val="0"/>
                        </a:spcAft>
                      </a:pPr>
                      <a:r>
                        <a:rPr lang="ru-RU" sz="1100" dirty="0">
                          <a:latin typeface="Times New Roman"/>
                          <a:ea typeface="Times New Roman"/>
                        </a:rPr>
                        <a:t>2. социально-педагогических и социально-экономических проблем (совместно с классными руководителями); </a:t>
                      </a:r>
                    </a:p>
                    <a:p>
                      <a:pPr algn="just">
                        <a:spcAft>
                          <a:spcPts val="0"/>
                        </a:spcAft>
                      </a:pPr>
                      <a:r>
                        <a:rPr lang="ru-RU" sz="1100" dirty="0">
                          <a:latin typeface="Times New Roman"/>
                          <a:ea typeface="Times New Roman"/>
                        </a:rPr>
                        <a:t>3.социально-медицинских проблем (совместно с медсестрой); </a:t>
                      </a:r>
                    </a:p>
                    <a:p>
                      <a:pPr algn="just">
                        <a:spcAft>
                          <a:spcPts val="0"/>
                        </a:spcAft>
                      </a:pPr>
                      <a:r>
                        <a:rPr lang="ru-RU" sz="1100" dirty="0">
                          <a:latin typeface="Times New Roman"/>
                          <a:ea typeface="Times New Roman"/>
                        </a:rPr>
                        <a:t>4.социально-правовых проблем (совместно с ОДН, органами опеки и попечительства).</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latin typeface="Times New Roman"/>
                          <a:ea typeface="Times New Roman"/>
                        </a:rPr>
                        <a:t>в течение года</a:t>
                      </a: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200" dirty="0">
                        <a:latin typeface="Times New Roman"/>
                        <a:ea typeface="Times New Roman"/>
                      </a:endParaRPr>
                    </a:p>
                  </a:txBody>
                  <a:tcPr marL="10095" marR="10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 y="500042"/>
          <a:ext cx="9143998" cy="6357958"/>
        </p:xfrm>
        <a:graphic>
          <a:graphicData uri="http://schemas.openxmlformats.org/drawingml/2006/table">
            <a:tbl>
              <a:tblPr/>
              <a:tblGrid>
                <a:gridCol w="2071670"/>
                <a:gridCol w="1928826"/>
                <a:gridCol w="3786214"/>
                <a:gridCol w="933887"/>
                <a:gridCol w="423401"/>
              </a:tblGrid>
              <a:tr h="532081">
                <a:tc>
                  <a:txBody>
                    <a:bodyPr/>
                    <a:lstStyle/>
                    <a:p>
                      <a:pPr algn="ctr">
                        <a:spcAft>
                          <a:spcPts val="0"/>
                        </a:spcAft>
                      </a:pPr>
                      <a:r>
                        <a:rPr lang="ru-RU" sz="1100" b="1" dirty="0">
                          <a:latin typeface="Times New Roman"/>
                          <a:ea typeface="Times New Roman"/>
                        </a:rPr>
                        <a:t>Направление</a:t>
                      </a:r>
                      <a:endParaRPr lang="ru-RU" sz="1100" dirty="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b="1">
                          <a:latin typeface="Times New Roman"/>
                          <a:ea typeface="Times New Roman"/>
                        </a:rPr>
                        <a:t>Задачи</a:t>
                      </a:r>
                      <a:endParaRPr lang="ru-RU" sz="110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b="1" dirty="0">
                          <a:latin typeface="Times New Roman"/>
                          <a:ea typeface="Times New Roman"/>
                        </a:rPr>
                        <a:t>Содержание деятельности</a:t>
                      </a:r>
                      <a:endParaRPr lang="ru-RU" sz="1100" dirty="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b="1">
                          <a:latin typeface="Times New Roman"/>
                          <a:ea typeface="Times New Roman"/>
                        </a:rPr>
                        <a:t>Месяц</a:t>
                      </a:r>
                      <a:endParaRPr lang="ru-RU" sz="110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b="1">
                          <a:latin typeface="Times New Roman"/>
                          <a:ea typeface="Times New Roman"/>
                        </a:rPr>
                        <a:t>Примечание</a:t>
                      </a:r>
                      <a:endParaRPr lang="ru-RU" sz="110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4852">
                <a:tc rowSpan="7">
                  <a:txBody>
                    <a:bodyPr/>
                    <a:lstStyle/>
                    <a:p>
                      <a:pPr algn="ctr">
                        <a:spcAft>
                          <a:spcPts val="0"/>
                        </a:spcAft>
                      </a:pPr>
                      <a:r>
                        <a:rPr lang="ru-RU" sz="1100" dirty="0">
                          <a:latin typeface="Times New Roman"/>
                          <a:ea typeface="Times New Roman"/>
                        </a:rPr>
                        <a:t>Социально-педагогическое</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7">
                  <a:txBody>
                    <a:bodyPr/>
                    <a:lstStyle/>
                    <a:p>
                      <a:pPr algn="just">
                        <a:spcAft>
                          <a:spcPts val="0"/>
                        </a:spcAft>
                      </a:pPr>
                      <a:r>
                        <a:rPr lang="ru-RU" sz="1100" dirty="0">
                          <a:latin typeface="Times New Roman"/>
                          <a:ea typeface="Times New Roman"/>
                        </a:rPr>
                        <a:t>Консультативная помощь в работе с педагогически запущенными детьми и учащимися с девиантным поведением.</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1.Проведение беседы на МО классных руководителей «Работа с детьми группы риска», «Профилактика употребления учащимися школы ПАВ». </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октябрь</a:t>
                      </a:r>
                    </a:p>
                    <a:p>
                      <a:pPr algn="ctr">
                        <a:spcAft>
                          <a:spcPts val="0"/>
                        </a:spcAft>
                      </a:pPr>
                      <a:r>
                        <a:rPr lang="ru-RU" sz="1100">
                          <a:latin typeface="Times New Roman"/>
                          <a:ea typeface="Times New Roman"/>
                        </a:rPr>
                        <a:t>февраль</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a:latin typeface="Times New Roman"/>
                          <a:ea typeface="Times New Roman"/>
                        </a:rPr>
                        <a:t> </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4852">
                <a:tc vMerge="1">
                  <a:txBody>
                    <a:bodyPr/>
                    <a:lstStyle/>
                    <a:p>
                      <a:endParaRPr lang="ru-RU"/>
                    </a:p>
                  </a:txBody>
                  <a:tcPr/>
                </a:tc>
                <a:tc vMerge="1">
                  <a:txBody>
                    <a:bodyPr/>
                    <a:lstStyle/>
                    <a:p>
                      <a:endParaRPr lang="ru-RU"/>
                    </a:p>
                  </a:txBody>
                  <a:tcPr/>
                </a:tc>
                <a:tc>
                  <a:txBody>
                    <a:bodyPr/>
                    <a:lstStyle/>
                    <a:p>
                      <a:pPr algn="just">
                        <a:spcAft>
                          <a:spcPts val="0"/>
                        </a:spcAft>
                      </a:pPr>
                      <a:r>
                        <a:rPr lang="ru-RU" sz="1100">
                          <a:latin typeface="Times New Roman"/>
                          <a:ea typeface="Times New Roman"/>
                        </a:rPr>
                        <a:t>2.Совместная организация цикла занятий «Родительский лекторий».</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в течение </a:t>
                      </a:r>
                    </a:p>
                    <a:p>
                      <a:pPr algn="ctr">
                        <a:spcAft>
                          <a:spcPts val="0"/>
                        </a:spcAft>
                      </a:pPr>
                      <a:r>
                        <a:rPr lang="ru-RU" sz="1100">
                          <a:latin typeface="Times New Roman"/>
                          <a:ea typeface="Times New Roman"/>
                        </a:rPr>
                        <a:t>года</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110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934">
                <a:tc vMerge="1">
                  <a:txBody>
                    <a:bodyPr/>
                    <a:lstStyle/>
                    <a:p>
                      <a:endParaRPr lang="ru-RU"/>
                    </a:p>
                  </a:txBody>
                  <a:tcPr/>
                </a:tc>
                <a:tc vMerge="1">
                  <a:txBody>
                    <a:bodyPr/>
                    <a:lstStyle/>
                    <a:p>
                      <a:endParaRPr lang="ru-RU"/>
                    </a:p>
                  </a:txBody>
                  <a:tcPr/>
                </a:tc>
                <a:tc>
                  <a:txBody>
                    <a:bodyPr/>
                    <a:lstStyle/>
                    <a:p>
                      <a:pPr algn="just">
                        <a:spcAft>
                          <a:spcPts val="0"/>
                        </a:spcAft>
                      </a:pPr>
                      <a:r>
                        <a:rPr lang="ru-RU" sz="1100">
                          <a:latin typeface="Times New Roman"/>
                          <a:ea typeface="Times New Roman"/>
                        </a:rPr>
                        <a:t>3.Консультативно-практическая помощь в работе с девиантными учащимися.</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в течение</a:t>
                      </a:r>
                    </a:p>
                    <a:p>
                      <a:pPr algn="ctr">
                        <a:spcAft>
                          <a:spcPts val="0"/>
                        </a:spcAft>
                      </a:pPr>
                      <a:r>
                        <a:rPr lang="ru-RU" sz="1100">
                          <a:latin typeface="Times New Roman"/>
                          <a:ea typeface="Times New Roman"/>
                        </a:rPr>
                        <a:t>года</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110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607">
                <a:tc vMerge="1">
                  <a:txBody>
                    <a:bodyPr/>
                    <a:lstStyle/>
                    <a:p>
                      <a:endParaRPr lang="ru-RU"/>
                    </a:p>
                  </a:txBody>
                  <a:tcPr/>
                </a:tc>
                <a:tc vMerge="1">
                  <a:txBody>
                    <a:bodyPr/>
                    <a:lstStyle/>
                    <a:p>
                      <a:endParaRPr lang="ru-RU"/>
                    </a:p>
                  </a:txBody>
                  <a:tcPr/>
                </a:tc>
                <a:tc>
                  <a:txBody>
                    <a:bodyPr/>
                    <a:lstStyle/>
                    <a:p>
                      <a:pPr marL="32385" algn="just">
                        <a:spcAft>
                          <a:spcPts val="0"/>
                        </a:spcAft>
                      </a:pPr>
                      <a:r>
                        <a:rPr lang="ru-RU" sz="1100" dirty="0">
                          <a:latin typeface="Times New Roman"/>
                          <a:ea typeface="Times New Roman"/>
                        </a:rPr>
                        <a:t>4.Круглый стол «Проблемы предупреждения и распространения табакокурения, алкоголизма и наркомании среди учащихся школы»</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октябрь</a:t>
                      </a:r>
                    </a:p>
                    <a:p>
                      <a:pPr algn="ctr">
                        <a:spcAft>
                          <a:spcPts val="0"/>
                        </a:spcAft>
                      </a:pPr>
                      <a:r>
                        <a:rPr lang="ru-RU" sz="1100">
                          <a:latin typeface="Times New Roman"/>
                          <a:ea typeface="Times New Roman"/>
                        </a:rPr>
                        <a:t>(ежегодно)</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110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9441">
                <a:tc vMerge="1">
                  <a:txBody>
                    <a:bodyPr/>
                    <a:lstStyle/>
                    <a:p>
                      <a:endParaRPr lang="ru-RU"/>
                    </a:p>
                  </a:txBody>
                  <a:tcPr/>
                </a:tc>
                <a:tc vMerge="1">
                  <a:txBody>
                    <a:bodyPr/>
                    <a:lstStyle/>
                    <a:p>
                      <a:endParaRPr lang="ru-RU"/>
                    </a:p>
                  </a:txBody>
                  <a:tcPr/>
                </a:tc>
                <a:tc>
                  <a:txBody>
                    <a:bodyPr/>
                    <a:lstStyle/>
                    <a:p>
                      <a:pPr marL="22225" algn="just">
                        <a:spcAft>
                          <a:spcPts val="0"/>
                        </a:spcAft>
                      </a:pPr>
                      <a:r>
                        <a:rPr lang="ru-RU" sz="1100" dirty="0">
                          <a:latin typeface="Times New Roman"/>
                          <a:ea typeface="Times New Roman"/>
                        </a:rPr>
                        <a:t>5.Участие в научно-практической конференции «Организационно-методические аспекты взаимодействия общеобразовательных учреждений и семьи в процессе здорового образа жизни обучающихся»</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latin typeface="Times New Roman"/>
                          <a:ea typeface="Times New Roman"/>
                        </a:rPr>
                        <a:t>декабрь 2012г.</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110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6801">
                <a:tc vMerge="1">
                  <a:txBody>
                    <a:bodyPr/>
                    <a:lstStyle/>
                    <a:p>
                      <a:endParaRPr lang="ru-RU"/>
                    </a:p>
                  </a:txBody>
                  <a:tcPr/>
                </a:tc>
                <a:tc vMerge="1">
                  <a:txBody>
                    <a:bodyPr/>
                    <a:lstStyle/>
                    <a:p>
                      <a:endParaRPr lang="ru-RU"/>
                    </a:p>
                  </a:txBody>
                  <a:tcPr/>
                </a:tc>
                <a:tc>
                  <a:txBody>
                    <a:bodyPr/>
                    <a:lstStyle/>
                    <a:p>
                      <a:pPr marL="22225" algn="just">
                        <a:spcAft>
                          <a:spcPts val="0"/>
                        </a:spcAft>
                      </a:pPr>
                      <a:r>
                        <a:rPr lang="ru-RU" sz="1100">
                          <a:latin typeface="Times New Roman"/>
                          <a:ea typeface="Times New Roman"/>
                        </a:rPr>
                        <a:t>6.Межведомственное взаимодействие в целях антинаркотической пропаганды, социальные партнеры и степень их участия, договорные отношения, совместные проекты и программы, совместные планы, совместные мероприятия.</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latin typeface="Times New Roman"/>
                          <a:ea typeface="Times New Roman"/>
                        </a:rPr>
                        <a:t>август 2011г.</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1100" dirty="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509">
                <a:tc vMerge="1">
                  <a:txBody>
                    <a:bodyPr/>
                    <a:lstStyle/>
                    <a:p>
                      <a:endParaRPr lang="ru-RU"/>
                    </a:p>
                  </a:txBody>
                  <a:tcPr/>
                </a:tc>
                <a:tc vMerge="1">
                  <a:txBody>
                    <a:bodyPr/>
                    <a:lstStyle/>
                    <a:p>
                      <a:endParaRPr lang="ru-RU"/>
                    </a:p>
                  </a:txBody>
                  <a:tcPr/>
                </a:tc>
                <a:tc>
                  <a:txBody>
                    <a:bodyPr/>
                    <a:lstStyle/>
                    <a:p>
                      <a:pPr marL="22225" algn="just">
                        <a:spcAft>
                          <a:spcPts val="0"/>
                        </a:spcAft>
                      </a:pPr>
                      <a:r>
                        <a:rPr lang="ru-RU" sz="1100">
                          <a:latin typeface="Times New Roman"/>
                          <a:ea typeface="Times New Roman"/>
                        </a:rPr>
                        <a:t>7.Тренинг для педагогов «активные формы работы с детьми»</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ноябрь</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1100" dirty="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720">
                <a:tc rowSpan="2">
                  <a:txBody>
                    <a:bodyPr/>
                    <a:lstStyle/>
                    <a:p>
                      <a:pPr algn="ctr">
                        <a:spcAft>
                          <a:spcPts val="0"/>
                        </a:spcAft>
                      </a:pPr>
                      <a:r>
                        <a:rPr lang="ru-RU" sz="1100">
                          <a:latin typeface="Times New Roman"/>
                          <a:ea typeface="Times New Roman"/>
                        </a:rPr>
                        <a:t>Социально-правовое</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spcAft>
                          <a:spcPts val="0"/>
                        </a:spcAft>
                      </a:pPr>
                      <a:r>
                        <a:rPr lang="ru-RU" sz="1100">
                          <a:latin typeface="Times New Roman"/>
                          <a:ea typeface="Times New Roman"/>
                        </a:rPr>
                        <a:t>Содействовать реализации правовых гарантий. </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Font typeface="+mj-lt"/>
                        <a:buAutoNum type="arabicPeriod"/>
                      </a:pPr>
                      <a:r>
                        <a:rPr lang="ru-RU" sz="1100">
                          <a:latin typeface="Times New Roman"/>
                          <a:ea typeface="Times New Roman"/>
                          <a:cs typeface="Times New Roman"/>
                        </a:rPr>
                        <a:t>Проведение классных часов «Законы нашей жизни»</a:t>
                      </a:r>
                      <a:br>
                        <a:rPr lang="ru-RU" sz="1100">
                          <a:latin typeface="Times New Roman"/>
                          <a:ea typeface="Times New Roman"/>
                          <a:cs typeface="Times New Roman"/>
                        </a:rPr>
                      </a:br>
                      <a:r>
                        <a:rPr lang="ru-RU" sz="1100">
                          <a:latin typeface="Times New Roman"/>
                          <a:ea typeface="Times New Roman"/>
                          <a:cs typeface="Times New Roman"/>
                        </a:rPr>
                        <a:t> (5-11-е классы).</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rPr>
                        <a:t>апрель</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100" dirty="0">
                          <a:latin typeface="Times New Roman"/>
                          <a:ea typeface="Times New Roman"/>
                        </a:rPr>
                        <a:t> </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4161">
                <a:tc vMerge="1">
                  <a:txBody>
                    <a:bodyPr/>
                    <a:lstStyle/>
                    <a:p>
                      <a:endParaRPr lang="ru-RU"/>
                    </a:p>
                  </a:txBody>
                  <a:tcPr/>
                </a:tc>
                <a:tc vMerge="1">
                  <a:txBody>
                    <a:bodyPr/>
                    <a:lstStyle/>
                    <a:p>
                      <a:endParaRPr lang="ru-RU"/>
                    </a:p>
                  </a:txBody>
                  <a:tcPr/>
                </a:tc>
                <a:tc>
                  <a:txBody>
                    <a:bodyPr/>
                    <a:lstStyle/>
                    <a:p>
                      <a:pPr marL="342900" lvl="0" indent="-342900" algn="just">
                        <a:spcAft>
                          <a:spcPts val="0"/>
                        </a:spcAft>
                        <a:buFont typeface="+mj-lt"/>
                        <a:buAutoNum type="arabicPeriod"/>
                      </a:pPr>
                      <a:r>
                        <a:rPr lang="ru-RU" sz="1100">
                          <a:latin typeface="Times New Roman"/>
                          <a:ea typeface="Times New Roman"/>
                          <a:cs typeface="Times New Roman"/>
                        </a:rPr>
                        <a:t>Проведение семинаров классных руководителей по вопросам:</a:t>
                      </a:r>
                    </a:p>
                    <a:p>
                      <a:pPr marL="342900" lvl="0" indent="-342900" algn="just">
                        <a:spcAft>
                          <a:spcPts val="0"/>
                        </a:spcAft>
                        <a:buFont typeface="Wingdings"/>
                        <a:buChar char=""/>
                      </a:pPr>
                      <a:r>
                        <a:rPr lang="ru-RU" sz="1100">
                          <a:latin typeface="Times New Roman"/>
                          <a:ea typeface="Times New Roman"/>
                        </a:rPr>
                        <a:t>планирование работы с трудными учащимися и неблагополучными семьями;</a:t>
                      </a:r>
                    </a:p>
                    <a:p>
                      <a:pPr marL="342900" lvl="0" indent="-342900" algn="just">
                        <a:spcAft>
                          <a:spcPts val="0"/>
                        </a:spcAft>
                        <a:buFont typeface="Wingdings"/>
                        <a:buChar char=""/>
                      </a:pPr>
                      <a:r>
                        <a:rPr lang="ru-RU" sz="1100">
                          <a:latin typeface="Times New Roman"/>
                          <a:ea typeface="Times New Roman"/>
                        </a:rPr>
                        <a:t>индивидуальное консультирование классных руководителей и учителей-предметников.</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endParaRPr>
                    </a:p>
                    <a:p>
                      <a:pPr algn="ctr">
                        <a:spcAft>
                          <a:spcPts val="0"/>
                        </a:spcAft>
                      </a:pPr>
                      <a:r>
                        <a:rPr lang="ru-RU" sz="1100">
                          <a:latin typeface="Times New Roman"/>
                          <a:ea typeface="Times New Roman"/>
                        </a:rPr>
                        <a:t>сентябрь-октябрь</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1100" dirty="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8913" name="Rectangle 1"/>
          <p:cNvSpPr>
            <a:spLocks noChangeArrowheads="1"/>
          </p:cNvSpPr>
          <p:nvPr/>
        </p:nvSpPr>
        <p:spPr bwMode="auto">
          <a:xfrm>
            <a:off x="1500166" y="0"/>
            <a:ext cx="5810886"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pitchFamily="34" charset="0"/>
                <a:ea typeface="Times New Roman" pitchFamily="18" charset="0"/>
              </a:rPr>
              <a:t>РАБОТА С ПЕДАГОГАМИ</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 y="0"/>
          <a:ext cx="9143998" cy="6896622"/>
        </p:xfrm>
        <a:graphic>
          <a:graphicData uri="http://schemas.openxmlformats.org/drawingml/2006/table">
            <a:tbl>
              <a:tblPr/>
              <a:tblGrid>
                <a:gridCol w="1785916"/>
                <a:gridCol w="1714512"/>
                <a:gridCol w="4286282"/>
                <a:gridCol w="785816"/>
                <a:gridCol w="571472"/>
              </a:tblGrid>
              <a:tr h="664177">
                <a:tc rowSpan="5">
                  <a:txBody>
                    <a:bodyPr/>
                    <a:lstStyle/>
                    <a:p>
                      <a:pPr algn="ctr">
                        <a:spcAft>
                          <a:spcPts val="0"/>
                        </a:spcAft>
                      </a:pPr>
                      <a:r>
                        <a:rPr lang="ru-RU" sz="1000" dirty="0">
                          <a:latin typeface="Times New Roman"/>
                          <a:ea typeface="Times New Roman"/>
                        </a:rPr>
                        <a:t>Социально-информационное</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just">
                        <a:spcAft>
                          <a:spcPts val="0"/>
                        </a:spcAft>
                      </a:pPr>
                      <a:r>
                        <a:rPr lang="ru-RU" sz="1000" dirty="0">
                          <a:latin typeface="Times New Roman"/>
                          <a:ea typeface="Times New Roman"/>
                        </a:rPr>
                        <a:t>Своевременно информировать педагогов о новых правовых документах в сфере образования.</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385" algn="just">
                        <a:spcAft>
                          <a:spcPts val="0"/>
                        </a:spcAft>
                      </a:pPr>
                      <a:r>
                        <a:rPr lang="ru-RU" sz="1000">
                          <a:latin typeface="Times New Roman"/>
                          <a:ea typeface="Times New Roman"/>
                        </a:rPr>
                        <a:t>1.Рассмотрение документов по правам и обязанностям педагогов. </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  в течение года</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dirty="0">
                          <a:latin typeface="Times New Roman"/>
                          <a:ea typeface="Times New Roman"/>
                        </a:rPr>
                        <a:t> </a:t>
                      </a: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89">
                <a:tc vMerge="1">
                  <a:txBody>
                    <a:bodyPr/>
                    <a:lstStyle/>
                    <a:p>
                      <a:endParaRPr lang="ru-RU"/>
                    </a:p>
                  </a:txBody>
                  <a:tcPr/>
                </a:tc>
                <a:tc vMerge="1">
                  <a:txBody>
                    <a:bodyPr/>
                    <a:lstStyle/>
                    <a:p>
                      <a:endParaRPr lang="ru-RU"/>
                    </a:p>
                  </a:txBody>
                  <a:tcPr/>
                </a:tc>
                <a:tc>
                  <a:txBody>
                    <a:bodyPr/>
                    <a:lstStyle/>
                    <a:p>
                      <a:pPr marL="32385" algn="just">
                        <a:spcAft>
                          <a:spcPts val="0"/>
                        </a:spcAft>
                      </a:pPr>
                      <a:r>
                        <a:rPr lang="ru-RU" sz="1000" dirty="0">
                          <a:latin typeface="Times New Roman"/>
                          <a:ea typeface="Times New Roman"/>
                        </a:rPr>
                        <a:t>2.Изучение статей международной конвенции о правах ребенка - беседа с классными руководителями на МО.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сентябрь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89">
                <a:tc vMerge="1">
                  <a:txBody>
                    <a:bodyPr/>
                    <a:lstStyle/>
                    <a:p>
                      <a:pPr algn="ctr">
                        <a:spcAft>
                          <a:spcPts val="0"/>
                        </a:spcAft>
                      </a:pPr>
                      <a:endParaRPr lang="ru-RU" sz="1100" dirty="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just">
                        <a:spcAft>
                          <a:spcPts val="0"/>
                        </a:spcAft>
                      </a:pPr>
                      <a:endParaRPr lang="ru-RU" sz="1100" dirty="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385" algn="just">
                        <a:spcAft>
                          <a:spcPts val="0"/>
                        </a:spcAft>
                      </a:pPr>
                      <a:r>
                        <a:rPr lang="ru-RU" sz="1000" dirty="0">
                          <a:latin typeface="Times New Roman"/>
                          <a:ea typeface="Times New Roman"/>
                          <a:cs typeface="Times New Roman"/>
                        </a:rPr>
                        <a:t>3.Своевременное информирование о негативных поступках обучающихся в школе.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0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sz="1000" dirty="0"/>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89">
                <a:tc vMerge="1">
                  <a:txBody>
                    <a:bodyPr/>
                    <a:lstStyle/>
                    <a:p>
                      <a:pPr algn="ctr">
                        <a:spcAft>
                          <a:spcPts val="0"/>
                        </a:spcAft>
                      </a:pPr>
                      <a:endParaRPr lang="ru-RU" sz="1100" dirty="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just">
                        <a:spcAft>
                          <a:spcPts val="0"/>
                        </a:spcAft>
                      </a:pPr>
                      <a:endParaRPr lang="ru-RU" sz="1100" dirty="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385" algn="just">
                        <a:spcAft>
                          <a:spcPts val="0"/>
                        </a:spcAft>
                      </a:pPr>
                      <a:r>
                        <a:rPr lang="ru-RU" sz="1000">
                          <a:latin typeface="Times New Roman"/>
                          <a:ea typeface="Times New Roman"/>
                          <a:cs typeface="Times New Roman"/>
                        </a:rPr>
                        <a:t>4.Выступление с информацией на педагогических советах, совещаниях при директоре, управляющем Совете.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1000">
                        <a:latin typeface="Times New Roman"/>
                        <a:ea typeface="Times New Roman"/>
                        <a:cs typeface="Times New Roman"/>
                      </a:endParaRPr>
                    </a:p>
                    <a:p>
                      <a:pPr algn="ctr">
                        <a:spcAft>
                          <a:spcPts val="0"/>
                        </a:spcAft>
                      </a:pPr>
                      <a:r>
                        <a:rPr lang="ru-RU" sz="1000">
                          <a:latin typeface="Times New Roman"/>
                          <a:ea typeface="Times New Roman"/>
                          <a:cs typeface="Times New Roman"/>
                        </a:rPr>
                        <a:t>декабрь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sz="1000" dirty="0"/>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89">
                <a:tc vMerge="1">
                  <a:txBody>
                    <a:bodyPr/>
                    <a:lstStyle/>
                    <a:p>
                      <a:pPr algn="ctr">
                        <a:spcAft>
                          <a:spcPts val="0"/>
                        </a:spcAft>
                      </a:pPr>
                      <a:endParaRPr lang="ru-RU" sz="1100" dirty="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just">
                        <a:spcAft>
                          <a:spcPts val="0"/>
                        </a:spcAft>
                      </a:pPr>
                      <a:endParaRPr lang="ru-RU" sz="1100">
                        <a:latin typeface="Times New Roman"/>
                        <a:ea typeface="Times New Roman"/>
                      </a:endParaRPr>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2385" algn="just">
                        <a:spcAft>
                          <a:spcPts val="0"/>
                        </a:spcAft>
                      </a:pPr>
                      <a:r>
                        <a:rPr lang="ru-RU" sz="1000" dirty="0">
                          <a:latin typeface="Times New Roman"/>
                          <a:ea typeface="Times New Roman"/>
                          <a:cs typeface="Times New Roman"/>
                        </a:rPr>
                        <a:t>5. Обучающий семинар для классных руководителей и педагогов «Социально-педагогическая работа по профилактике злоупотребления психоактивных веществ в образовательной среде»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cs typeface="Times New Roman"/>
                        </a:rPr>
                        <a:t>(ежегодно)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sz="1000" dirty="0"/>
                    </a:p>
                  </a:txBody>
                  <a:tcPr marL="11233" marR="11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89">
                <a:tc>
                  <a:txBody>
                    <a:bodyPr/>
                    <a:lstStyle/>
                    <a:p>
                      <a:pPr algn="ctr">
                        <a:spcAft>
                          <a:spcPts val="0"/>
                        </a:spcAft>
                      </a:pPr>
                      <a:r>
                        <a:rPr lang="ru-RU" sz="1000" dirty="0">
                          <a:latin typeface="Times New Roman"/>
                          <a:ea typeface="Times New Roman"/>
                        </a:rPr>
                        <a:t>Социально-психологическое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Способствовать психологически здоровому микроклимату в школе.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Мероприятия, направленные на снятие педагогического стресса (психолог): тренинги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  в течение года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89">
                <a:tc rowSpan="2">
                  <a:txBody>
                    <a:bodyPr/>
                    <a:lstStyle/>
                    <a:p>
                      <a:pPr algn="ctr">
                        <a:spcAft>
                          <a:spcPts val="0"/>
                        </a:spcAft>
                      </a:pPr>
                      <a:r>
                        <a:rPr lang="ru-RU" sz="1000">
                          <a:latin typeface="Times New Roman"/>
                          <a:ea typeface="Times New Roman"/>
                        </a:rPr>
                        <a:t>Социально-медицинское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spcAft>
                          <a:spcPts val="0"/>
                        </a:spcAft>
                      </a:pPr>
                      <a:r>
                        <a:rPr lang="ru-RU" sz="1000">
                          <a:latin typeface="Times New Roman"/>
                          <a:ea typeface="Times New Roman"/>
                        </a:rPr>
                        <a:t>Консультации и помощь в составлении медико-психолого-педагогической характеристики учащихся.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1.Мероприятия, направленные на укрепление физического здоровья педагогов и учащихся. (психолог, медицинская сестра)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  в течение года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89">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dirty="0">
                          <a:latin typeface="Times New Roman"/>
                          <a:ea typeface="Times New Roman"/>
                        </a:rPr>
                        <a:t>2. Мониторинг </a:t>
                      </a:r>
                      <a:r>
                        <a:rPr lang="ru-RU" sz="1000" dirty="0" err="1">
                          <a:latin typeface="Times New Roman"/>
                          <a:ea typeface="Times New Roman"/>
                        </a:rPr>
                        <a:t>наркоситуации</a:t>
                      </a:r>
                      <a:r>
                        <a:rPr lang="ru-RU" sz="1000" dirty="0">
                          <a:latin typeface="Times New Roman"/>
                          <a:ea typeface="Times New Roman"/>
                        </a:rPr>
                        <a:t> и оценки в школе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  в течение года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89">
                <a:tc>
                  <a:txBody>
                    <a:bodyPr/>
                    <a:lstStyle/>
                    <a:p>
                      <a:pPr algn="ctr">
                        <a:spcAft>
                          <a:spcPts val="0"/>
                        </a:spcAft>
                      </a:pPr>
                      <a:r>
                        <a:rPr lang="ru-RU" sz="1000">
                          <a:latin typeface="Times New Roman"/>
                          <a:ea typeface="Times New Roman"/>
                        </a:rPr>
                        <a:t>Социально-экономическое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Оказать классным руководителям помощь по выявлению финансовых проблем учащихся.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dirty="0">
                          <a:latin typeface="Times New Roman"/>
                          <a:ea typeface="Times New Roman"/>
                        </a:rPr>
                        <a:t>Оказание материальной и моральной поддержки в затруднительной ситуации (совместно администрацией школы).</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  в течение года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89">
                <a:tc>
                  <a:txBody>
                    <a:bodyPr/>
                    <a:lstStyle/>
                    <a:p>
                      <a:pPr algn="ctr">
                        <a:spcAft>
                          <a:spcPts val="0"/>
                        </a:spcAft>
                      </a:pPr>
                      <a:r>
                        <a:rPr lang="ru-RU" sz="1000">
                          <a:latin typeface="Times New Roman"/>
                          <a:ea typeface="Times New Roman"/>
                        </a:rPr>
                        <a:t>Социально-профилактическое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Создать условия для изучения педагогами психолого-медико-педагогических особенностей личности обучающихся и их условий жизни.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Проведение  мероприятий, направленных на предотвращение конфликтных ситуаций учитель-ученик-семья. (совместно с психологом, школьной медицинской сестрой):</a:t>
                      </a:r>
                    </a:p>
                    <a:p>
                      <a:pPr marL="342900" lvl="0" indent="-342900" algn="just">
                        <a:spcAft>
                          <a:spcPts val="0"/>
                        </a:spcAft>
                        <a:buFont typeface="Wingdings"/>
                        <a:buChar char=""/>
                      </a:pPr>
                      <a:r>
                        <a:rPr lang="ru-RU" sz="1000">
                          <a:latin typeface="Times New Roman"/>
                          <a:ea typeface="Times New Roman"/>
                        </a:rPr>
                        <a:t>организация и проведение рейдов по неблагополучным семьям;</a:t>
                      </a:r>
                    </a:p>
                    <a:p>
                      <a:pPr marL="342900" lvl="0" indent="-342900" algn="just">
                        <a:spcAft>
                          <a:spcPts val="0"/>
                        </a:spcAft>
                        <a:buFont typeface="Wingdings"/>
                        <a:buChar char=""/>
                      </a:pPr>
                      <a:r>
                        <a:rPr lang="ru-RU" sz="1000">
                          <a:latin typeface="Times New Roman"/>
                          <a:ea typeface="Times New Roman"/>
                        </a:rPr>
                        <a:t>организация и проведение рейдов по местам отдыха молодежи;</a:t>
                      </a:r>
                    </a:p>
                    <a:p>
                      <a:pPr marL="342900" lvl="0" indent="-342900" algn="just">
                        <a:spcAft>
                          <a:spcPts val="0"/>
                        </a:spcAft>
                        <a:buFont typeface="Wingdings"/>
                        <a:buChar char=""/>
                      </a:pPr>
                      <a:r>
                        <a:rPr lang="ru-RU" sz="1000">
                          <a:latin typeface="Times New Roman"/>
                          <a:ea typeface="Times New Roman"/>
                        </a:rPr>
                        <a:t>осуществление контроля за посещением уроков и кружков, успеваемостью учащихся;</a:t>
                      </a:r>
                    </a:p>
                    <a:p>
                      <a:pPr marL="342900" lvl="0" indent="-342900" algn="just">
                        <a:spcAft>
                          <a:spcPts val="0"/>
                        </a:spcAft>
                        <a:buFont typeface="Wingdings"/>
                        <a:buChar char=""/>
                      </a:pPr>
                      <a:r>
                        <a:rPr lang="ru-RU" sz="1000">
                          <a:latin typeface="Times New Roman"/>
                          <a:ea typeface="Times New Roman"/>
                        </a:rPr>
                        <a:t>встреча с  медицинскими работниками, представителями ОВД, социальной защиты, отдела опеки и попечительства, образования;</a:t>
                      </a:r>
                    </a:p>
                    <a:p>
                      <a:pPr marL="342900" lvl="0" indent="-342900" algn="just">
                        <a:spcAft>
                          <a:spcPts val="0"/>
                        </a:spcAft>
                        <a:buFont typeface="Wingdings"/>
                        <a:buChar char=""/>
                      </a:pPr>
                      <a:r>
                        <a:rPr lang="ru-RU" sz="1000">
                          <a:latin typeface="Times New Roman"/>
                          <a:ea typeface="Times New Roman"/>
                        </a:rPr>
                        <a:t>трудоустройство учеников.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rPr>
                        <a:t>  в течение года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000" dirty="0">
                        <a:latin typeface="Times New Roman"/>
                        <a:ea typeface="Times New Roman"/>
                      </a:endParaRPr>
                    </a:p>
                    <a:p>
                      <a:pPr algn="ctr">
                        <a:spcAft>
                          <a:spcPts val="0"/>
                        </a:spcAft>
                      </a:pPr>
                      <a:r>
                        <a:rPr lang="ru-RU" sz="1000" dirty="0">
                          <a:latin typeface="Times New Roman"/>
                          <a:ea typeface="Times New Roman"/>
                        </a:rPr>
                        <a:t>по мере необходимости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89">
                <a:tc>
                  <a:txBody>
                    <a:bodyPr/>
                    <a:lstStyle/>
                    <a:p>
                      <a:pPr algn="ctr">
                        <a:spcAft>
                          <a:spcPts val="0"/>
                        </a:spcAft>
                      </a:pPr>
                      <a:r>
                        <a:rPr lang="ru-RU" sz="1000">
                          <a:latin typeface="Times New Roman"/>
                          <a:ea typeface="Times New Roman"/>
                        </a:rPr>
                        <a:t>Социально-диагностическое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Рекомендовать диагностики как метод более эффективного выяснения взаимоотношений в группе и индивидуальных особенностей  учащихся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000">
                          <a:latin typeface="Times New Roman"/>
                          <a:ea typeface="Times New Roman"/>
                        </a:rPr>
                        <a:t>Совместно с классным руководителем, психологом проводить диагностику и анкетирование  учащихся, класса в целом.</a:t>
                      </a:r>
                    </a:p>
                    <a:p>
                      <a:pPr marL="342900" lvl="0" indent="-342900" algn="just">
                        <a:spcAft>
                          <a:spcPts val="0"/>
                        </a:spcAft>
                        <a:buFont typeface="Wingdings"/>
                        <a:buChar char=""/>
                      </a:pPr>
                      <a:r>
                        <a:rPr lang="ru-RU" sz="1000">
                          <a:latin typeface="Times New Roman"/>
                          <a:ea typeface="Times New Roman"/>
                        </a:rPr>
                        <a:t>Анкета «Что ты, знаешь о наркомании?»</a:t>
                      </a:r>
                    </a:p>
                    <a:p>
                      <a:pPr marL="342900" lvl="0" indent="-342900" algn="just">
                        <a:spcAft>
                          <a:spcPts val="0"/>
                        </a:spcAft>
                        <a:buFont typeface="Wingdings"/>
                        <a:buChar char=""/>
                      </a:pPr>
                      <a:r>
                        <a:rPr lang="ru-RU" sz="1000">
                          <a:latin typeface="Times New Roman"/>
                          <a:ea typeface="Times New Roman"/>
                        </a:rPr>
                        <a:t>Анкета «Наркомания» </a:t>
                      </a:r>
                    </a:p>
                    <a:p>
                      <a:pPr marL="342900" lvl="0" indent="-342900" algn="just">
                        <a:spcAft>
                          <a:spcPts val="0"/>
                        </a:spcAft>
                        <a:buFont typeface="Wingdings"/>
                        <a:buChar char=""/>
                      </a:pPr>
                      <a:r>
                        <a:rPr lang="ru-RU" sz="1000">
                          <a:latin typeface="Times New Roman"/>
                          <a:ea typeface="Times New Roman"/>
                        </a:rPr>
                        <a:t>Опросник «Вредные привычки»</a:t>
                      </a:r>
                    </a:p>
                    <a:p>
                      <a:pPr marL="342900" lvl="0" indent="-342900" algn="just">
                        <a:spcAft>
                          <a:spcPts val="0"/>
                        </a:spcAft>
                        <a:buFont typeface="Wingdings"/>
                        <a:buChar char=""/>
                      </a:pPr>
                      <a:r>
                        <a:rPr lang="ru-RU" sz="1000">
                          <a:latin typeface="Times New Roman"/>
                          <a:ea typeface="Times New Roman"/>
                        </a:rPr>
                        <a:t>Анкета по отношению к наркотикам</a:t>
                      </a:r>
                    </a:p>
                    <a:p>
                      <a:pPr marL="342900" lvl="0" indent="-342900" algn="just">
                        <a:spcAft>
                          <a:spcPts val="0"/>
                        </a:spcAft>
                        <a:buFont typeface="Wingdings"/>
                        <a:buChar char=""/>
                      </a:pPr>
                      <a:r>
                        <a:rPr lang="ru-RU" sz="1000">
                          <a:latin typeface="Times New Roman"/>
                          <a:ea typeface="Times New Roman"/>
                        </a:rPr>
                        <a:t>Анкета «Изучение наркогенной ситуации в коллективе»</a:t>
                      </a:r>
                    </a:p>
                    <a:p>
                      <a:pPr marL="342900" lvl="0" indent="-342900" algn="just">
                        <a:spcAft>
                          <a:spcPts val="0"/>
                        </a:spcAft>
                        <a:buFont typeface="Wingdings"/>
                        <a:buChar char=""/>
                      </a:pPr>
                      <a:r>
                        <a:rPr lang="ru-RU" sz="1000">
                          <a:latin typeface="Times New Roman"/>
                          <a:ea typeface="Times New Roman"/>
                        </a:rPr>
                        <a:t>Изучение отношения школьников к наркотическим веществам методом  «Неоконченных предложений»</a:t>
                      </a:r>
                    </a:p>
                    <a:p>
                      <a:pPr marL="342900" lvl="0" indent="-342900" algn="just">
                        <a:spcAft>
                          <a:spcPts val="0"/>
                        </a:spcAft>
                        <a:buFont typeface="Wingdings"/>
                        <a:buChar char=""/>
                      </a:pPr>
                      <a:r>
                        <a:rPr lang="ru-RU" sz="1000">
                          <a:latin typeface="Times New Roman"/>
                          <a:ea typeface="Times New Roman"/>
                        </a:rPr>
                        <a:t>Социологическая анкета   «Молодежь и наркотики»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  в течение года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714620"/>
            <a:ext cx="8229600" cy="927100"/>
          </a:xfrm>
        </p:spPr>
        <p:txBody>
          <a:bodyPr/>
          <a:lstStyle/>
          <a:p>
            <a:r>
              <a:rPr lang="ru-RU" dirty="0" smtClean="0"/>
              <a:t>СПАСИБО ЗА ВНИИМАНИЕ</a:t>
            </a:r>
            <a:endParaRPr lang="ru-R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8229600" cy="927100"/>
          </a:xfrm>
        </p:spPr>
        <p:txBody>
          <a:bodyPr/>
          <a:lstStyle/>
          <a:p>
            <a:pPr algn="ctr"/>
            <a:r>
              <a:rPr lang="ru-RU" sz="2800" dirty="0" smtClean="0">
                <a:solidFill>
                  <a:srgbClr val="002060"/>
                </a:solidFill>
                <a:effectLst>
                  <a:outerShdw blurRad="38100" dist="38100" dir="2700000" algn="tl">
                    <a:srgbClr val="000000">
                      <a:alpha val="43137"/>
                    </a:srgbClr>
                  </a:outerShdw>
                </a:effectLst>
              </a:rPr>
              <a:t>Понятие о психоактивных веществах и их злоупотреблении</a:t>
            </a:r>
            <a:endParaRPr lang="ru-RU" sz="2800" dirty="0">
              <a:solidFill>
                <a:srgbClr val="00206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28596" y="1285860"/>
            <a:ext cx="8229600" cy="5572140"/>
          </a:xfrm>
        </p:spPr>
        <p:txBody>
          <a:bodyPr/>
          <a:lstStyle/>
          <a:p>
            <a:pPr algn="just">
              <a:buNone/>
            </a:pPr>
            <a:r>
              <a:rPr lang="ru-RU" sz="2000" dirty="0" smtClean="0"/>
              <a:t>		Определение наркотического вещества включает такие критерии, как медицинский, социальный и юридический.</a:t>
            </a:r>
          </a:p>
          <a:p>
            <a:pPr algn="just">
              <a:buNone/>
            </a:pPr>
            <a:endParaRPr lang="ru-RU" sz="2000" dirty="0" smtClean="0"/>
          </a:p>
          <a:p>
            <a:pPr algn="just"/>
            <a:r>
              <a:rPr lang="ru-RU" sz="2000" b="1" dirty="0" smtClean="0"/>
              <a:t>В правовом аспекте</a:t>
            </a:r>
            <a:r>
              <a:rPr lang="ru-RU" sz="2000" dirty="0" smtClean="0"/>
              <a:t> средство признается наркотическим только при наличии всех указанных критериев.</a:t>
            </a:r>
          </a:p>
          <a:p>
            <a:pPr algn="just"/>
            <a:endParaRPr lang="ru-RU" sz="2000" dirty="0" smtClean="0"/>
          </a:p>
          <a:p>
            <a:pPr algn="just"/>
            <a:r>
              <a:rPr lang="ru-RU" sz="2000" dirty="0" smtClean="0"/>
              <a:t> </a:t>
            </a:r>
            <a:r>
              <a:rPr lang="ru-RU" sz="2000" b="1" dirty="0" smtClean="0"/>
              <a:t>Медицинский </a:t>
            </a:r>
            <a:r>
              <a:rPr lang="ru-RU" sz="2000" dirty="0" smtClean="0"/>
              <a:t>- подразумевает, что вещество оказывает такое специфическое действие на человека (</a:t>
            </a:r>
            <a:r>
              <a:rPr lang="ru-RU" sz="2000" dirty="0" err="1" smtClean="0"/>
              <a:t>эйфорическое</a:t>
            </a:r>
            <a:r>
              <a:rPr lang="ru-RU" sz="2000" dirty="0" smtClean="0"/>
              <a:t>, стимулирующее, успокаивающее или галлюциногенное), которое обуславливает его немедицинское применение. </a:t>
            </a:r>
          </a:p>
          <a:p>
            <a:pPr algn="just"/>
            <a:endParaRPr lang="ru-RU" sz="2000" dirty="0" smtClean="0"/>
          </a:p>
          <a:p>
            <a:pPr algn="just"/>
            <a:r>
              <a:rPr lang="ru-RU" sz="2000" b="1" dirty="0" smtClean="0"/>
              <a:t>Социальный</a:t>
            </a:r>
            <a:r>
              <a:rPr lang="ru-RU" sz="2000" dirty="0" smtClean="0"/>
              <a:t> - если это немедицинское применение приобретает масштабы социальной значимости.</a:t>
            </a:r>
          </a:p>
          <a:p>
            <a:pPr algn="just"/>
            <a:endParaRPr lang="ru-RU" sz="2000" dirty="0" smtClean="0"/>
          </a:p>
          <a:p>
            <a:pPr algn="just"/>
            <a:r>
              <a:rPr lang="ru-RU" sz="2000" dirty="0" smtClean="0"/>
              <a:t> </a:t>
            </a:r>
            <a:r>
              <a:rPr lang="ru-RU" sz="2000" b="1" dirty="0" smtClean="0"/>
              <a:t>Юридический</a:t>
            </a:r>
            <a:r>
              <a:rPr lang="ru-RU" sz="2000" dirty="0" smtClean="0"/>
              <a:t> - если это вещество законодательно признано наркотическим и включено в соответствующий список. </a:t>
            </a:r>
          </a:p>
          <a:p>
            <a:pPr algn="just"/>
            <a:endParaRPr lang="ru-RU" sz="2000" dirty="0" smtClean="0"/>
          </a:p>
          <a:p>
            <a:pPr algn="just"/>
            <a:endParaRPr lang="ru-RU" sz="20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927100"/>
          </a:xfrm>
        </p:spPr>
        <p:txBody>
          <a:bodyPr/>
          <a:lstStyle/>
          <a:p>
            <a:pPr algn="ctr"/>
            <a:r>
              <a:rPr lang="ru-RU" sz="2800" dirty="0" smtClean="0">
                <a:solidFill>
                  <a:srgbClr val="002060"/>
                </a:solidFill>
                <a:effectLst>
                  <a:outerShdw blurRad="38100" dist="38100" dir="2700000" algn="tl">
                    <a:srgbClr val="000000">
                      <a:alpha val="43137"/>
                    </a:srgbClr>
                  </a:outerShdw>
                </a:effectLst>
              </a:rPr>
              <a:t>Зависимость от потребления  наркотиков и зависимая личность</a:t>
            </a:r>
            <a:r>
              <a:rPr lang="ru-RU" dirty="0" smtClean="0">
                <a:effectLst>
                  <a:outerShdw blurRad="38100" dist="38100" dir="2700000" algn="tl">
                    <a:srgbClr val="000000">
                      <a:alpha val="43137"/>
                    </a:srgbClr>
                  </a:outerShdw>
                </a:effectLst>
              </a:rPr>
              <a:t/>
            </a:r>
            <a:br>
              <a:rPr lang="ru-RU" dirty="0" smtClean="0">
                <a:effectLst>
                  <a:outerShdw blurRad="38100" dist="38100" dir="2700000" algn="tl">
                    <a:srgbClr val="000000">
                      <a:alpha val="43137"/>
                    </a:srgbClr>
                  </a:outerShdw>
                </a:effectLst>
              </a:rPr>
            </a:b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285720" y="1285860"/>
            <a:ext cx="8643998" cy="4983179"/>
          </a:xfrm>
        </p:spPr>
        <p:txBody>
          <a:bodyPr/>
          <a:lstStyle/>
          <a:p>
            <a:pPr algn="just">
              <a:buNone/>
            </a:pPr>
            <a:r>
              <a:rPr lang="ru-RU" sz="1800" dirty="0" smtClean="0"/>
              <a:t>		Некоторые люди в большей степени подвержены возникновению зависимого поведения. Их отличают следующие черты:</a:t>
            </a:r>
          </a:p>
          <a:p>
            <a:pPr algn="just">
              <a:buNone/>
            </a:pPr>
            <a:r>
              <a:rPr lang="ru-RU" sz="1800" dirty="0" smtClean="0"/>
              <a:t>1) не способен принимать решения без советов других людей;</a:t>
            </a:r>
          </a:p>
          <a:p>
            <a:pPr algn="just">
              <a:buNone/>
            </a:pPr>
            <a:r>
              <a:rPr lang="ru-RU" sz="1800" dirty="0" smtClean="0"/>
              <a:t>2) позволяет другим принимать важные для него решения;</a:t>
            </a:r>
          </a:p>
          <a:p>
            <a:pPr algn="just">
              <a:buNone/>
            </a:pPr>
            <a:r>
              <a:rPr lang="ru-RU" sz="1800" dirty="0" smtClean="0"/>
              <a:t>3) из страха быть отвергнутым соглашается с другими, даже если</a:t>
            </a:r>
            <a:br>
              <a:rPr lang="ru-RU" sz="1800" dirty="0" smtClean="0"/>
            </a:br>
            <a:r>
              <a:rPr lang="ru-RU" sz="1800" dirty="0" smtClean="0"/>
              <a:t>думает, что те не правы;</a:t>
            </a:r>
          </a:p>
          <a:p>
            <a:pPr algn="just">
              <a:buNone/>
            </a:pPr>
            <a:r>
              <a:rPr lang="ru-RU" sz="1800" dirty="0" smtClean="0"/>
              <a:t>4) затрудняется качать какое-то дело самостоятельно;</a:t>
            </a:r>
          </a:p>
          <a:p>
            <a:pPr algn="just">
              <a:buNone/>
            </a:pPr>
            <a:r>
              <a:rPr lang="ru-RU" sz="1800" dirty="0" smtClean="0"/>
              <a:t>5) добровольно идет на выполнение унизительных или неприятных работ, чтобы обрести поддержку и любовь окружающих;</a:t>
            </a:r>
          </a:p>
          <a:p>
            <a:pPr algn="just">
              <a:buNone/>
            </a:pPr>
            <a:r>
              <a:rPr lang="ru-RU" sz="1800" dirty="0" smtClean="0"/>
              <a:t>6) очень плохо переносит одиночество - прилагает значительные</a:t>
            </a:r>
            <a:br>
              <a:rPr lang="ru-RU" sz="1800" dirty="0" smtClean="0"/>
            </a:br>
            <a:r>
              <a:rPr lang="ru-RU" sz="1800" dirty="0" smtClean="0"/>
              <a:t>усилия, чтобы его избежать;</a:t>
            </a:r>
          </a:p>
          <a:p>
            <a:pPr algn="just">
              <a:buNone/>
            </a:pPr>
            <a:r>
              <a:rPr lang="ru-RU" sz="1800" dirty="0" smtClean="0"/>
              <a:t>7) ощущает опустошенность или беспомощность, когда обрывается близкая связь;</a:t>
            </a:r>
          </a:p>
          <a:p>
            <a:pPr algn="just">
              <a:buNone/>
            </a:pPr>
            <a:r>
              <a:rPr lang="ru-RU" sz="1800" dirty="0" smtClean="0"/>
              <a:t>8) охвачен страхом быть отвергнутым;</a:t>
            </a:r>
          </a:p>
          <a:p>
            <a:pPr algn="just">
              <a:buNone/>
            </a:pPr>
            <a:r>
              <a:rPr lang="ru-RU" sz="1800" dirty="0" smtClean="0"/>
              <a:t>9) легко раним - его задевает малейшая критика или неодобрение.</a:t>
            </a:r>
          </a:p>
          <a:p>
            <a:pPr algn="just"/>
            <a:endParaRPr lang="ru-RU" sz="1800" dirty="0" smtClean="0"/>
          </a:p>
          <a:p>
            <a:endParaRPr lang="ru-RU" sz="18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lstStyle/>
          <a:p>
            <a:pPr algn="just"/>
            <a:r>
              <a:rPr lang="ru-RU" sz="2000" b="1" u="sng" dirty="0" smtClean="0"/>
              <a:t>Наркомания - это заболевание</a:t>
            </a:r>
            <a:r>
              <a:rPr lang="ru-RU" sz="2000" b="1" dirty="0" smtClean="0"/>
              <a:t>,</a:t>
            </a:r>
            <a:r>
              <a:rPr lang="ru-RU" sz="2000" dirty="0" smtClean="0"/>
              <a:t> которое характеризуется возникновением зависимости от наркотического вещества и последствий зависимого поведения, которые оказывают влияние на психическое и физическое состояния здоровья человека, Объектом, вокруг которого формируется зависимое поведение, является наркотик. Согласно последней версии Международной классификации болезней, термин «наркомания» заменен понятием «зависимость от наркотических или психоактивных веществ» как более адекватно отражающим данное состояние.</a:t>
            </a:r>
          </a:p>
          <a:p>
            <a:pPr algn="just"/>
            <a:endParaRPr lang="ru-RU" sz="2000" dirty="0" smtClean="0"/>
          </a:p>
          <a:p>
            <a:pPr algn="just"/>
            <a:r>
              <a:rPr lang="ru-RU" sz="2000" b="1" u="sng" dirty="0" smtClean="0"/>
              <a:t>Зависимое поведение</a:t>
            </a:r>
            <a:r>
              <a:rPr lang="ru-RU" sz="2000" dirty="0" smtClean="0"/>
              <a:t> - одна из форм разрушающего поведения, которая выражается в стремлении к уходу от реальности путем изменения своего психического состояния посредством приема некоторых веществ или постоянной фиксации внимания на определенных предметах или видах деятельности, что сопровождается появлением интенсивных ощущений.</a:t>
            </a:r>
          </a:p>
          <a:p>
            <a:pPr algn="just"/>
            <a:endParaRPr lang="ru-RU" sz="20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85728"/>
            <a:ext cx="8501122" cy="5840435"/>
          </a:xfrm>
        </p:spPr>
        <p:txBody>
          <a:bodyPr/>
          <a:lstStyle/>
          <a:p>
            <a:pPr algn="just"/>
            <a:endParaRPr lang="ru-RU" sz="2000" b="1" u="sng" dirty="0" smtClean="0"/>
          </a:p>
          <a:p>
            <a:pPr algn="just"/>
            <a:r>
              <a:rPr lang="ru-RU" sz="2000" b="1" u="sng" dirty="0" smtClean="0"/>
              <a:t>Психическая зависимость</a:t>
            </a:r>
            <a:r>
              <a:rPr lang="ru-RU" sz="2000" dirty="0" smtClean="0"/>
              <a:t> - эмоциональное состояние, характери­зуемое ощущением настоятельной потребности в наркотике либо </a:t>
            </a:r>
            <a:r>
              <a:rPr lang="ru-RU" sz="2000" smtClean="0"/>
              <a:t>для </a:t>
            </a:r>
            <a:r>
              <a:rPr lang="ru-RU" sz="2000" smtClean="0"/>
              <a:t>получения </a:t>
            </a:r>
            <a:r>
              <a:rPr lang="ru-RU" sz="2000" dirty="0" smtClean="0"/>
              <a:t>желаемых ощущений, либо для устранения явлений психического дискомфорта, связанных с употреблением наркотического вещества.</a:t>
            </a:r>
          </a:p>
          <a:p>
            <a:pPr algn="just"/>
            <a:endParaRPr lang="ru-RU" sz="2000" dirty="0" smtClean="0"/>
          </a:p>
          <a:p>
            <a:pPr algn="just"/>
            <a:r>
              <a:rPr lang="ru-RU" sz="2000" b="1" u="sng" dirty="0" smtClean="0"/>
              <a:t>Физическая зависимость</a:t>
            </a:r>
            <a:r>
              <a:rPr lang="ru-RU" sz="2000" dirty="0" smtClean="0"/>
              <a:t> - состояние особой перестройки всей жизнедеятельности организма человека в связи с систематическим </a:t>
            </a:r>
            <a:r>
              <a:rPr lang="ru-RU" sz="2000" dirty="0" smtClean="0"/>
              <a:t>употреблением </a:t>
            </a:r>
            <a:r>
              <a:rPr lang="ru-RU" sz="2000" dirty="0" smtClean="0"/>
              <a:t>наркотических или других психоактивных веществ. Одним из признаков физической зависимости является появление так называемого состояние отмены или «ломки», когда в организм не поступила определенная доза вещества. Первоначальный эффект наслаждения от приема вещества может </a:t>
            </a:r>
            <a:r>
              <a:rPr lang="ru-RU" sz="2000" dirty="0" smtClean="0"/>
              <a:t>отсутствовать. </a:t>
            </a:r>
            <a:r>
              <a:rPr lang="ru-RU" sz="2000" dirty="0" smtClean="0"/>
              <a:t>Наркотик принимается для поддержания «нормальной» </a:t>
            </a:r>
            <a:r>
              <a:rPr lang="ru-RU" sz="2000" dirty="0" smtClean="0"/>
              <a:t>жизнедеятельности.</a:t>
            </a:r>
            <a:endParaRPr lang="ru-RU" sz="2000"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927100"/>
          </a:xfrm>
        </p:spPr>
        <p:txBody>
          <a:bodyPr/>
          <a:lstStyle/>
          <a:p>
            <a:pPr algn="ctr"/>
            <a:r>
              <a:rPr lang="ru-RU" sz="2800" dirty="0" smtClean="0">
                <a:effectLst>
                  <a:outerShdw blurRad="38100" dist="38100" dir="2700000" algn="tl">
                    <a:srgbClr val="000000">
                      <a:alpha val="43137"/>
                    </a:srgbClr>
                  </a:outerShdw>
                </a:effectLst>
              </a:rPr>
              <a:t>Причины употребления наркотиков  факторы риска</a:t>
            </a:r>
            <a:endParaRPr lang="ru-RU" sz="2800"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142844" y="1142984"/>
            <a:ext cx="8858312" cy="4525963"/>
          </a:xfrm>
        </p:spPr>
        <p:txBody>
          <a:bodyPr/>
          <a:lstStyle/>
          <a:p>
            <a:pPr algn="just">
              <a:buNone/>
            </a:pPr>
            <a:r>
              <a:rPr lang="ru-RU" sz="1800" b="1" i="1" u="sng" dirty="0" smtClean="0"/>
              <a:t>На уровне общества в целом:</a:t>
            </a:r>
          </a:p>
          <a:p>
            <a:pPr algn="just">
              <a:buNone/>
            </a:pPr>
            <a:r>
              <a:rPr lang="ru-RU" sz="1800" dirty="0" smtClean="0"/>
              <a:t>●   Законы и социальные стандарты, способствующие употреблению.</a:t>
            </a:r>
          </a:p>
          <a:p>
            <a:pPr algn="just">
              <a:buNone/>
            </a:pPr>
            <a:r>
              <a:rPr lang="ru-RU" sz="1800" dirty="0" smtClean="0"/>
              <a:t>● Возрастание активности криминальных </a:t>
            </a:r>
            <a:r>
              <a:rPr lang="ru-RU" sz="1800" dirty="0" err="1" smtClean="0"/>
              <a:t>наркоструктур</a:t>
            </a:r>
            <a:r>
              <a:rPr lang="ru-RU" sz="1800" dirty="0" smtClean="0"/>
              <a:t> на региональном, федеральном и международном уровнях.</a:t>
            </a:r>
          </a:p>
          <a:p>
            <a:pPr algn="just">
              <a:buNone/>
            </a:pPr>
            <a:r>
              <a:rPr lang="ru-RU" sz="1800" dirty="0" smtClean="0"/>
              <a:t>●   Доступность </a:t>
            </a:r>
            <a:r>
              <a:rPr lang="ru-RU" sz="1800" dirty="0" err="1" smtClean="0"/>
              <a:t>психоактивного</a:t>
            </a:r>
            <a:r>
              <a:rPr lang="ru-RU" sz="1800" dirty="0" smtClean="0"/>
              <a:t> вещества.</a:t>
            </a:r>
          </a:p>
          <a:p>
            <a:pPr algn="just">
              <a:buNone/>
            </a:pPr>
            <a:r>
              <a:rPr lang="ru-RU" sz="1800" dirty="0" smtClean="0"/>
              <a:t>●   Неблагополучная экономическая ситуация.</a:t>
            </a:r>
          </a:p>
          <a:p>
            <a:pPr algn="just">
              <a:buNone/>
            </a:pPr>
            <a:r>
              <a:rPr lang="ru-RU" sz="1800" dirty="0" smtClean="0"/>
              <a:t>●   Массовая культура. </a:t>
            </a:r>
          </a:p>
          <a:p>
            <a:pPr algn="just">
              <a:buNone/>
            </a:pPr>
            <a:r>
              <a:rPr lang="ru-RU" sz="1800" dirty="0" smtClean="0"/>
              <a:t>●   </a:t>
            </a:r>
            <a:r>
              <a:rPr lang="ru-RU" sz="1800" dirty="0" err="1" smtClean="0"/>
              <a:t>Социокультуральные</a:t>
            </a:r>
            <a:r>
              <a:rPr lang="ru-RU" sz="1800" dirty="0" smtClean="0"/>
              <a:t> особенности.	</a:t>
            </a:r>
          </a:p>
          <a:p>
            <a:pPr algn="just">
              <a:buNone/>
            </a:pPr>
            <a:r>
              <a:rPr lang="ru-RU" sz="1800" b="1" i="1" u="sng" dirty="0" smtClean="0"/>
              <a:t>На межличностном уровне:</a:t>
            </a:r>
            <a:endParaRPr lang="ru-RU" sz="1800" b="1" u="sng" dirty="0" smtClean="0"/>
          </a:p>
          <a:p>
            <a:pPr algn="just">
              <a:buNone/>
            </a:pPr>
            <a:r>
              <a:rPr lang="ru-RU" sz="1800" dirty="0" smtClean="0"/>
              <a:t>● Использование психоактивных веществ  родителями; положительное отношение к наркотикам и алкоголю в семье.</a:t>
            </a:r>
          </a:p>
          <a:p>
            <a:pPr algn="just">
              <a:buNone/>
            </a:pPr>
            <a:r>
              <a:rPr lang="ru-RU" sz="1800" dirty="0" smtClean="0"/>
              <a:t>● Неблагополучные семьи, </a:t>
            </a:r>
            <a:r>
              <a:rPr lang="ru-RU" sz="1800" dirty="0" err="1" smtClean="0"/>
              <a:t>дисфункциональные</a:t>
            </a:r>
            <a:r>
              <a:rPr lang="ru-RU" sz="1800" dirty="0" smtClean="0"/>
              <a:t> семьи с неправильным  воспитанием,  дисгармоничными  отношениями;  конфликты  в</a:t>
            </a:r>
            <a:br>
              <a:rPr lang="ru-RU" sz="1800" dirty="0" smtClean="0"/>
            </a:br>
            <a:r>
              <a:rPr lang="ru-RU" sz="1800" dirty="0" smtClean="0"/>
              <a:t>семье, развод.</a:t>
            </a:r>
          </a:p>
          <a:p>
            <a:pPr algn="just">
              <a:buNone/>
            </a:pPr>
            <a:r>
              <a:rPr lang="ru-RU" sz="1800" dirty="0" smtClean="0"/>
              <a:t>●  Низкий социальный статус семьи.</a:t>
            </a:r>
          </a:p>
          <a:p>
            <a:pPr algn="just">
              <a:buNone/>
            </a:pPr>
            <a:r>
              <a:rPr lang="ru-RU" sz="1800" dirty="0" smtClean="0"/>
              <a:t>● Группы сверстников: давление, насилие и неприятие со стороны сверстников, дружеские отношения с </a:t>
            </a:r>
            <a:r>
              <a:rPr lang="ru-RU" sz="1800" dirty="0" err="1" smtClean="0"/>
              <a:t>наркопотребителями</a:t>
            </a:r>
            <a:r>
              <a:rPr lang="ru-RU" sz="1800" dirty="0" smtClean="0"/>
              <a:t>.</a:t>
            </a:r>
            <a:endParaRPr lang="ru-RU" sz="1800" dirty="0" smtClean="0"/>
          </a:p>
          <a:p>
            <a:pPr algn="just">
              <a:buNone/>
            </a:pPr>
            <a:r>
              <a:rPr lang="ru-RU" sz="1800" dirty="0" smtClean="0"/>
              <a:t>●  Конфликты в процессе социализации.</a:t>
            </a:r>
          </a:p>
          <a:p>
            <a:pPr algn="just">
              <a:buNone/>
            </a:pPr>
            <a:endParaRPr lang="ru-RU" sz="1800" dirty="0" smtClean="0"/>
          </a:p>
          <a:p>
            <a:endParaRPr lang="ru-RU" sz="180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357166"/>
            <a:ext cx="8229600" cy="6500834"/>
          </a:xfrm>
        </p:spPr>
        <p:txBody>
          <a:bodyPr/>
          <a:lstStyle/>
          <a:p>
            <a:pPr>
              <a:buNone/>
            </a:pPr>
            <a:r>
              <a:rPr lang="ru-RU" sz="1800" b="1" i="1" u="sng" dirty="0" smtClean="0"/>
              <a:t>Индивидуальные психосоциальные факторы:</a:t>
            </a:r>
            <a:endParaRPr lang="ru-RU" sz="1800" b="1" u="sng" dirty="0" smtClean="0"/>
          </a:p>
          <a:p>
            <a:pPr algn="just">
              <a:buNone/>
            </a:pPr>
            <a:r>
              <a:rPr lang="ru-RU" sz="1800" dirty="0" smtClean="0"/>
              <a:t>● Устойчивое раннее проблемное поведение.</a:t>
            </a:r>
          </a:p>
          <a:p>
            <a:pPr algn="just">
              <a:buNone/>
            </a:pPr>
            <a:r>
              <a:rPr lang="ru-RU" sz="1800" dirty="0" smtClean="0"/>
              <a:t>● Раннее начало употребления алкоголя и табака.</a:t>
            </a:r>
          </a:p>
          <a:p>
            <a:pPr algn="just">
              <a:buNone/>
            </a:pPr>
            <a:r>
              <a:rPr lang="ru-RU" sz="1800" dirty="0" smtClean="0"/>
              <a:t>●Неудачи в учебе, и как следствие - прогулы, уход из школы, безработица.</a:t>
            </a:r>
          </a:p>
          <a:p>
            <a:pPr algn="just">
              <a:buNone/>
            </a:pPr>
            <a:r>
              <a:rPr lang="ru-RU" sz="1800" dirty="0" smtClean="0"/>
              <a:t>●  Психические расстройства.</a:t>
            </a:r>
          </a:p>
          <a:p>
            <a:pPr algn="just">
              <a:buNone/>
            </a:pPr>
            <a:r>
              <a:rPr lang="ru-RU" sz="1800" dirty="0" smtClean="0"/>
              <a:t>●Психологические особенности (низкая самооценка, депрессия, тревога, неумение справляться с неприятными чувствами стыда, досады,</a:t>
            </a:r>
            <a:br>
              <a:rPr lang="ru-RU" sz="1800" dirty="0" smtClean="0"/>
            </a:br>
            <a:r>
              <a:rPr lang="ru-RU" sz="1800" dirty="0" smtClean="0"/>
              <a:t>низкая устойчивость к стрессам, отсутствие  чувства ответственности,</a:t>
            </a:r>
            <a:br>
              <a:rPr lang="ru-RU" sz="1800" dirty="0" smtClean="0"/>
            </a:br>
            <a:r>
              <a:rPr lang="ru-RU" sz="1800" dirty="0" smtClean="0"/>
              <a:t>гедонизм; неразвитые навыки общения, решения проблем, пр.).</a:t>
            </a:r>
          </a:p>
          <a:p>
            <a:pPr algn="just">
              <a:buNone/>
            </a:pPr>
            <a:r>
              <a:rPr lang="ru-RU" sz="1800" dirty="0" smtClean="0"/>
              <a:t>●  Протест, любопытство.</a:t>
            </a:r>
          </a:p>
          <a:p>
            <a:pPr algn="just">
              <a:buNone/>
            </a:pPr>
            <a:r>
              <a:rPr lang="ru-RU" sz="1800" dirty="0" smtClean="0"/>
              <a:t>●Положительное отношение к наркотикам, знания только о позитивных эффектах их употребления и связанные с этим положительные</a:t>
            </a:r>
            <a:br>
              <a:rPr lang="ru-RU" sz="1800" dirty="0" smtClean="0"/>
            </a:br>
            <a:r>
              <a:rPr lang="ru-RU" sz="1800" dirty="0" smtClean="0"/>
              <a:t>ожидания.</a:t>
            </a:r>
          </a:p>
          <a:p>
            <a:pPr algn="just">
              <a:buNone/>
            </a:pPr>
            <a:endParaRPr lang="ru-RU" sz="1800" dirty="0" smtClean="0"/>
          </a:p>
          <a:p>
            <a:pPr algn="just">
              <a:buNone/>
            </a:pPr>
            <a:r>
              <a:rPr lang="ru-RU" sz="1800" b="1" i="1" u="sng" dirty="0" smtClean="0"/>
              <a:t>Биогенетические факторы:</a:t>
            </a:r>
            <a:endParaRPr lang="ru-RU" sz="1800" b="1" u="sng" dirty="0" smtClean="0"/>
          </a:p>
          <a:p>
            <a:pPr algn="just">
              <a:buNone/>
            </a:pPr>
            <a:r>
              <a:rPr lang="ru-RU" sz="1800" dirty="0" smtClean="0"/>
              <a:t>● Генетическая и биологическая (например - травма головы)</a:t>
            </a:r>
            <a:br>
              <a:rPr lang="ru-RU" sz="1800" dirty="0" smtClean="0"/>
            </a:br>
            <a:r>
              <a:rPr lang="ru-RU" sz="1800" dirty="0" smtClean="0"/>
              <a:t>предрасположенность.</a:t>
            </a:r>
          </a:p>
          <a:p>
            <a:pPr algn="just">
              <a:buNone/>
            </a:pPr>
            <a:endParaRPr lang="ru-RU" sz="1800" dirty="0" smtClean="0"/>
          </a:p>
          <a:p>
            <a:endParaRPr lang="ru-RU" sz="18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1">
  <a:themeElements>
    <a:clrScheme name="general_light 2">
      <a:dk1>
        <a:srgbClr val="000000"/>
      </a:dk1>
      <a:lt1>
        <a:srgbClr val="E1F4D8"/>
      </a:lt1>
      <a:dk2>
        <a:srgbClr val="003366"/>
      </a:dk2>
      <a:lt2>
        <a:srgbClr val="808080"/>
      </a:lt2>
      <a:accent1>
        <a:srgbClr val="FFC319"/>
      </a:accent1>
      <a:accent2>
        <a:srgbClr val="A8D02A"/>
      </a:accent2>
      <a:accent3>
        <a:srgbClr val="EEF8E9"/>
      </a:accent3>
      <a:accent4>
        <a:srgbClr val="000000"/>
      </a:accent4>
      <a:accent5>
        <a:srgbClr val="FFDEAB"/>
      </a:accent5>
      <a:accent6>
        <a:srgbClr val="98BC25"/>
      </a:accent6>
      <a:hlink>
        <a:srgbClr val="5CB1FE"/>
      </a:hlink>
      <a:folHlink>
        <a:srgbClr val="FF6161"/>
      </a:folHlink>
    </a:clrScheme>
    <a:fontScheme name="general_light">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eneral_light 1">
        <a:dk1>
          <a:srgbClr val="000000"/>
        </a:dk1>
        <a:lt1>
          <a:srgbClr val="FDF58D"/>
        </a:lt1>
        <a:dk2>
          <a:srgbClr val="CC3300"/>
        </a:dk2>
        <a:lt2>
          <a:srgbClr val="808080"/>
        </a:lt2>
        <a:accent1>
          <a:srgbClr val="FF6161"/>
        </a:accent1>
        <a:accent2>
          <a:srgbClr val="FFC319"/>
        </a:accent2>
        <a:accent3>
          <a:srgbClr val="FEF9C5"/>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general_light 2">
        <a:dk1>
          <a:srgbClr val="000000"/>
        </a:dk1>
        <a:lt1>
          <a:srgbClr val="E1F4D8"/>
        </a:lt1>
        <a:dk2>
          <a:srgbClr val="003366"/>
        </a:dk2>
        <a:lt2>
          <a:srgbClr val="808080"/>
        </a:lt2>
        <a:accent1>
          <a:srgbClr val="FFC319"/>
        </a:accent1>
        <a:accent2>
          <a:srgbClr val="A8D02A"/>
        </a:accent2>
        <a:accent3>
          <a:srgbClr val="EEF8E9"/>
        </a:accent3>
        <a:accent4>
          <a:srgbClr val="000000"/>
        </a:accent4>
        <a:accent5>
          <a:srgbClr val="FFDEAB"/>
        </a:accent5>
        <a:accent6>
          <a:srgbClr val="98BC25"/>
        </a:accent6>
        <a:hlink>
          <a:srgbClr val="5CB1FE"/>
        </a:hlink>
        <a:folHlink>
          <a:srgbClr val="FF6161"/>
        </a:folHlink>
      </a:clrScheme>
      <a:clrMap bg1="lt1" tx1="dk1" bg2="lt2" tx2="dk2" accent1="accent1" accent2="accent2" accent3="accent3" accent4="accent4" accent5="accent5" accent6="accent6" hlink="hlink" folHlink="folHlink"/>
    </a:extraClrScheme>
    <a:extraClrScheme>
      <a:clrScheme name="general_light 3">
        <a:dk1>
          <a:srgbClr val="000000"/>
        </a:dk1>
        <a:lt1>
          <a:srgbClr val="FEE9DE"/>
        </a:lt1>
        <a:dk2>
          <a:srgbClr val="000066"/>
        </a:dk2>
        <a:lt2>
          <a:srgbClr val="808080"/>
        </a:lt2>
        <a:accent1>
          <a:srgbClr val="5CB1FE"/>
        </a:accent1>
        <a:accent2>
          <a:srgbClr val="FF7575"/>
        </a:accent2>
        <a:accent3>
          <a:srgbClr val="FEF2EC"/>
        </a:accent3>
        <a:accent4>
          <a:srgbClr val="000000"/>
        </a:accent4>
        <a:accent5>
          <a:srgbClr val="B5D5FE"/>
        </a:accent5>
        <a:accent6>
          <a:srgbClr val="E76969"/>
        </a:accent6>
        <a:hlink>
          <a:srgbClr val="FFC319"/>
        </a:hlink>
        <a:folHlink>
          <a:srgbClr val="A8D02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Тема1</Template>
  <TotalTime>263</TotalTime>
  <Words>3196</Words>
  <Application>Microsoft Office PowerPoint</Application>
  <PresentationFormat>Экран (4:3)</PresentationFormat>
  <Paragraphs>582</Paragraphs>
  <Slides>33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Тема1</vt:lpstr>
      <vt:lpstr>«НЕ  ДАТЬ ОСТУПИТЬСЯ»</vt:lpstr>
      <vt:lpstr>Слайд 2</vt:lpstr>
      <vt:lpstr>Слайд 3</vt:lpstr>
      <vt:lpstr>Понятие о психоактивных веществах и их злоупотреблении</vt:lpstr>
      <vt:lpstr>Зависимость от потребления  наркотиков и зависимая личность </vt:lpstr>
      <vt:lpstr>Слайд 6</vt:lpstr>
      <vt:lpstr>Слайд 7</vt:lpstr>
      <vt:lpstr>Причины употребления наркотиков  факторы риска</vt:lpstr>
      <vt:lpstr>Слайд 9</vt:lpstr>
      <vt:lpstr>Слайд 10</vt:lpstr>
      <vt:lpstr>Выявление употребления наркотиков</vt:lpstr>
      <vt:lpstr>Слайд 12</vt:lpstr>
      <vt:lpstr>Слайд 13</vt:lpstr>
      <vt:lpstr>Слайд 14</vt:lpstr>
      <vt:lpstr>Мои Цели…</vt:lpstr>
      <vt:lpstr>Слайд 16</vt:lpstr>
      <vt:lpstr>ПРОФИЛАКТИКА рассчитана на:</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СПАСИБО ЗА ВНИИМАНИЕ</vt:lpstr>
    </vt:vector>
  </TitlesOfParts>
  <Company>школа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 ДАТЬ ОСТУПИТЬСЯ»</dc:title>
  <dc:creator>учитель</dc:creator>
  <cp:lastModifiedBy>Школа</cp:lastModifiedBy>
  <cp:revision>58</cp:revision>
  <dcterms:created xsi:type="dcterms:W3CDTF">2013-02-03T07:09:17Z</dcterms:created>
  <dcterms:modified xsi:type="dcterms:W3CDTF">2013-02-04T05:46:18Z</dcterms:modified>
</cp:coreProperties>
</file>