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Первооткрыватели </a:t>
            </a:r>
            <a:br>
              <a:rPr lang="ru-RU" dirty="0" smtClean="0"/>
            </a:br>
            <a:r>
              <a:rPr lang="ru-RU" dirty="0" smtClean="0"/>
              <a:t>космоса</a:t>
            </a:r>
            <a:endParaRPr lang="ru-RU" dirty="0"/>
          </a:p>
        </p:txBody>
      </p:sp>
      <p:pic>
        <p:nvPicPr>
          <p:cNvPr id="22530" name="Picture 2" descr="D:\Юля\д. с\недели\Kosmos_gramatika_v_kartinkah\космос 1\Новая папка (9)\33ecfd8753b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61883" y="1600200"/>
            <a:ext cx="345823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гар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096344" cy="3096344"/>
          </a:xfrm>
        </p:spPr>
      </p:pic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255587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1" name="Picture 5" descr="05-gagar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25439">
            <a:off x="3677960" y="3065970"/>
            <a:ext cx="2481263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Лайка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oc67bydf4i434xolntk18_800_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6966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лайка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068960"/>
            <a:ext cx="4608512" cy="29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Белка и Стрелка</a:t>
            </a:r>
            <a:endParaRPr lang="ru-RU" sz="3100" dirty="0"/>
          </a:p>
        </p:txBody>
      </p:sp>
      <p:pic>
        <p:nvPicPr>
          <p:cNvPr id="4" name="Содержимое 3" descr="соба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4662518" cy="2664296"/>
          </a:xfrm>
        </p:spPr>
      </p:pic>
      <p:pic>
        <p:nvPicPr>
          <p:cNvPr id="2050" name="Picture 2" descr="Файл:Belka and Strelka.Space Dogs.Real-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852936"/>
            <a:ext cx="5040560" cy="378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Звездочка</a:t>
            </a:r>
            <a:endParaRPr lang="ru-RU" dirty="0"/>
          </a:p>
        </p:txBody>
      </p:sp>
      <p:pic>
        <p:nvPicPr>
          <p:cNvPr id="4" name="Содержимое 3" descr="zzcZda2Zvf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83683" y="1600200"/>
            <a:ext cx="32146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75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45500" cy="3559125"/>
          </a:xfrm>
        </p:spPr>
      </p:pic>
      <p:pic>
        <p:nvPicPr>
          <p:cNvPr id="3074" name="Picture 2" descr="Laika_monu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4127218" cy="537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osto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16632"/>
            <a:ext cx="5795472" cy="6453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кета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60648"/>
            <a:ext cx="5140424" cy="64255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гари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1" y="423809"/>
            <a:ext cx="5472608" cy="6330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емл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0668" y="260648"/>
            <a:ext cx="7032847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</TotalTime>
  <Words>2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Первооткрыватели  космоса</vt:lpstr>
      <vt:lpstr>Слайд 2</vt:lpstr>
      <vt:lpstr>           Белка и Стрелка</vt:lpstr>
      <vt:lpstr>                  Звездочка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Misha-01</dc:creator>
  <cp:lastModifiedBy>Misha-01</cp:lastModifiedBy>
  <cp:revision>2</cp:revision>
  <dcterms:created xsi:type="dcterms:W3CDTF">2016-09-26T13:43:39Z</dcterms:created>
  <dcterms:modified xsi:type="dcterms:W3CDTF">2016-09-26T14:02:44Z</dcterms:modified>
</cp:coreProperties>
</file>