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sldIdLst>
    <p:sldId id="256" r:id="rId2"/>
    <p:sldId id="323" r:id="rId3"/>
    <p:sldId id="342" r:id="rId4"/>
    <p:sldId id="343" r:id="rId5"/>
    <p:sldId id="280" r:id="rId6"/>
    <p:sldId id="282" r:id="rId7"/>
    <p:sldId id="260" r:id="rId8"/>
    <p:sldId id="332" r:id="rId9"/>
    <p:sldId id="284" r:id="rId10"/>
    <p:sldId id="285" r:id="rId11"/>
    <p:sldId id="328" r:id="rId12"/>
    <p:sldId id="327" r:id="rId13"/>
    <p:sldId id="334" r:id="rId14"/>
    <p:sldId id="324" r:id="rId15"/>
    <p:sldId id="261" r:id="rId16"/>
    <p:sldId id="337" r:id="rId17"/>
    <p:sldId id="262" r:id="rId18"/>
    <p:sldId id="338" r:id="rId19"/>
    <p:sldId id="34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1092" autoAdjust="0"/>
  </p:normalViewPr>
  <p:slideViewPr>
    <p:cSldViewPr>
      <p:cViewPr varScale="1">
        <p:scale>
          <a:sx n="71" d="100"/>
          <a:sy n="7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CACE-143A-48B1-AFB6-2A5F94F107E3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D6B1C-41CC-4867-8695-53E5CA461C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661248"/>
            <a:ext cx="3312368" cy="86409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Составила и провела</a:t>
            </a:r>
          </a:p>
          <a:p>
            <a:r>
              <a:rPr lang="ru-RU" dirty="0" smtClean="0"/>
              <a:t>Инструктор по физической культуре </a:t>
            </a:r>
            <a:r>
              <a:rPr lang="ru-RU" dirty="0" err="1" smtClean="0"/>
              <a:t>Фоменкова</a:t>
            </a:r>
            <a:r>
              <a:rPr lang="ru-RU" dirty="0" smtClean="0"/>
              <a:t> С.Ю.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ainfun.ru/image/11/11/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1na.ru/thumb/B7Dx8973QJs08xqxkxNXvQ/350r500/566801/6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340768"/>
            <a:ext cx="31432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etsad-kitty.ru/uploads/posts/2013-02/1361453541_scan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64" y="404664"/>
            <a:ext cx="8819224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fs00.infourok.ru/images/doc/309/308284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Admin\Рабочий стол\пд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х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ypresentation.ru/documents/05e8e5aff3c38fbadd6bb2eb089f4433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дорож.зна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4096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РЕБЯТА!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 ВНИМАТЕЛЬНЫ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ДОРОГАХ!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hernyshovaov.ru/wp-content/uploads/2013/08/dorozhnye-znaki-dlya-detej-797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248472" cy="436510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Путешествие в страну Дорожных Знаков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.ytimg.com/vi/8eKvnAEpRFk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680" y="0"/>
            <a:ext cx="12192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03648" y="2852936"/>
            <a:ext cx="576064" cy="72008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755576" y="3356992"/>
            <a:ext cx="914400" cy="14401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Трапеция 3"/>
          <p:cNvSpPr/>
          <p:nvPr/>
        </p:nvSpPr>
        <p:spPr>
          <a:xfrm rot="10800000">
            <a:off x="971600" y="4725144"/>
            <a:ext cx="914400" cy="1576192"/>
          </a:xfrm>
          <a:prstGeom prst="trapezoid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Фигура, имеющая форму буквы L 4"/>
          <p:cNvSpPr/>
          <p:nvPr/>
        </p:nvSpPr>
        <p:spPr>
          <a:xfrm>
            <a:off x="1259632" y="3429000"/>
            <a:ext cx="842392" cy="1008112"/>
          </a:xfrm>
          <a:prstGeom prst="corner">
            <a:avLst>
              <a:gd name="adj1" fmla="val 50000"/>
              <a:gd name="adj2" fmla="val 2184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8567471">
            <a:off x="199177" y="4420640"/>
            <a:ext cx="314987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6200000">
            <a:off x="394392" y="4870304"/>
            <a:ext cx="1060704" cy="914400"/>
          </a:xfrm>
          <a:prstGeom prst="triangle">
            <a:avLst>
              <a:gd name="adj" fmla="val 25369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740352" y="2492896"/>
            <a:ext cx="72008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164288" y="2996952"/>
            <a:ext cx="432048" cy="432048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812360" y="2708920"/>
            <a:ext cx="504056" cy="576064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020272" y="3140968"/>
            <a:ext cx="792088" cy="936104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812360" y="3212976"/>
            <a:ext cx="720080" cy="936104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516216" y="4221088"/>
            <a:ext cx="1224136" cy="1296144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812360" y="4293096"/>
            <a:ext cx="1152128" cy="1080120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8316416" y="4437112"/>
            <a:ext cx="144016" cy="2232248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8460432" y="5085184"/>
            <a:ext cx="360040" cy="216024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44408" y="5013176"/>
            <a:ext cx="144016" cy="72008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740352" y="5229200"/>
            <a:ext cx="914400" cy="914400"/>
          </a:xfrm>
          <a:prstGeom prst="line">
            <a:avLst/>
          </a:prstGeom>
          <a:ln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820472" y="6237312"/>
            <a:ext cx="914400" cy="842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7092280" y="6237312"/>
            <a:ext cx="360040" cy="620688"/>
          </a:xfrm>
          <a:prstGeom prst="ellipse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Хорда 42"/>
          <p:cNvSpPr/>
          <p:nvPr/>
        </p:nvSpPr>
        <p:spPr>
          <a:xfrm rot="6694752">
            <a:off x="6612035" y="5986233"/>
            <a:ext cx="1221904" cy="683601"/>
          </a:xfrm>
          <a:prstGeom prst="chord">
            <a:avLst>
              <a:gd name="adj1" fmla="val 2700000"/>
              <a:gd name="adj2" fmla="val 136802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3 0.0007 -0.00503 0 -0.00712 0.00186 C -0.00833 0.00301 -0.00781 0.00556 -0.00851 0.00764 C -0.01042 0.01204 -0.01233 0.01204 -0.01562 0.01343 C -0.01979 0.01875 -0.02031 0.0213 -0.01858 0.02871 C -0.01684 0.0169 -0.01892 0.01459 -0.01007 0.01135 C -0.00677 0.0051 -0.00434 0.00232 0.00139 0 C 0.00781 -0.0081 0.00573 -0.01643 0.0158 -0.02083 C 0.01823 -0.01088 0.02014 -0.01273 0.02708 -0.01527 C 0.02917 -0.02291 0.03108 -0.02361 0.03576 -0.02847 C 0.03993 -0.03287 0.0434 -0.03889 0.04722 -0.04398 C 0.05156 -0.05578 0.05868 -0.06875 0.0658 -0.07801 C 0.07552 -0.0912 0.06424 -0.07129 0.07431 -0.08773 C 0.07917 -0.09514 0.08767 -0.11296 0.09427 -0.1162 C 0.09931 -0.12268 0.10174 -0.13171 0.10712 -0.13727 C 0.1099 -0.13981 0.1158 -0.14467 0.1158 -0.14467 C 0.11528 -0.14027 0.11493 -0.13611 0.11424 -0.13171 C 0.11354 -0.12754 0.11146 -0.1199 0.11146 -0.1199 C 0.1125 -0.1081 0.11181 -0.0956 0.12153 -0.09143 C 0.14653 -0.09352 0.13767 -0.09074 0.15139 -0.10277 C 0.1566 -0.12199 0.16233 -0.12268 0.16997 -0.13727 C 0.17448 -0.1456 0.17865 -0.15463 0.18438 -0.16203 C 0.18733 -0.17384 0.19132 -0.18148 0.19861 -0.18842 C 0.20174 -0.20115 0.21163 -0.21157 0.21719 -0.22291 C 0.2191 -0.22662 0.22292 -0.23426 0.22292 -0.23426 C 0.22517 -0.24352 0.22743 -0.24421 0.23438 -0.24189 C 0.2349 -0.22662 0.2349 -0.21157 0.23576 -0.19606 C 0.23611 -0.18912 0.24097 -0.18541 0.24427 -0.18078 C 0.24531 -0.17939 0.25017 -0.17893 0.24861 -0.17893 C 0.24618 -0.17893 0.24392 -0.18009 0.24149 -0.18078 C 0.24392 -0.18148 0.24653 -0.18125 0.24861 -0.18287 C 0.2507 -0.18449 0.25139 -0.18819 0.25295 -0.19051 C 0.2566 -0.19606 0.25712 -0.19606 0.26146 -0.2 C 0.26545 -0.21574 0.27847 -0.22685 0.28715 -0.23796 C 0.29236 -0.25185 0.29722 -0.26041 0.30434 -0.27245 C 0.30729 -0.27708 0.31285 -0.2875 0.31285 -0.2875 C 0.31389 -0.29143 0.31441 -0.29537 0.3158 -0.29907 C 0.31736 -0.30324 0.32153 -0.31064 0.32153 -0.31064 C 0.32396 -0.32083 0.32865 -0.32986 0.33438 -0.33703 C 0.33715 -0.34907 0.33333 -0.33819 0.33993 -0.34467 C 0.34583 -0.35069 0.34948 -0.35833 0.35573 -0.36389 C 0.35886 -0.37014 0.36094 -0.37291 0.3658 -0.37708 C 0.36754 -0.37014 0.36823 -0.36296 0.36997 -0.35602 C 0.37136 -0.32037 0.36701 -0.30185 0.39288 -0.28935 C 0.39861 -0.29004 0.40417 -0.29004 0.4099 -0.29143 C 0.4184 -0.29352 0.41858 -0.3081 0.42292 -0.31643 C 0.42865 -0.34027 0.43854 -0.3625 0.44705 -0.38472 C 0.44879 -0.39676 0.45434 -0.40578 0.45712 -0.41736 C 0.45886 -0.42477 0.46059 -0.43264 0.46285 -0.44004 C 0.46372 -0.4537 0.46458 -0.47014 0.46719 -0.48379 C 0.46979 -0.49699 0.48038 -0.51273 0.48715 -0.52176 C 0.48958 -0.525 0.48958 -0.52939 0.49288 -0.53148 C 0.49601 -0.53356 0.49965 -0.53379 0.50295 -0.53518 C 0.51059 -0.53449 0.51823 -0.53564 0.5257 -0.53333 C 0.52587 -0.53333 0.52934 -0.51643 0.53004 -0.51412 C 0.53455 -0.5 0.53142 -0.51296 0.53438 -0.50092 C 0.53542 -0.49699 0.53472 -0.49166 0.53715 -0.48935 C 0.54392 -0.48264 0.54132 -0.48611 0.54566 -0.47986 C 0.5566 -0.49004 0.56354 -0.5074 0.57292 -0.5199 C 0.57483 -0.525 0.57726 -0.52986 0.57865 -0.53518 C 0.58316 -0.55416 0.57951 -0.54814 0.58576 -0.55602 C 0.58785 -0.56435 0.58802 -0.56898 0.59288 -0.57546 C 0.59583 -0.58727 0.60017 -0.59814 0.60434 -0.60949 C 0.60608 -0.61458 0.60625 -0.62037 0.60851 -0.625 C 0.6125 -0.63287 0.61962 -0.64213 0.6257 -0.64745 C 0.63142 -0.64652 0.63802 -0.64791 0.64288 -0.64375 C 0.64809 -0.63912 0.65104 -0.63333 0.65712 -0.63032 C 0.65816 -0.62916 0.65886 -0.62592 0.66007 -0.62662 C 0.66233 -0.62777 0.66267 -0.63194 0.66424 -0.63426 C 0.66806 -0.64004 0.67205 -0.64375 0.6757 -0.64953 C 0.68906 -0.6706 0.69809 -0.69537 0.7158 -0.71041 C 0.72031 -0.7199 0.72535 -0.72037 0.73281 -0.72384 C 0.73993 -0.7331 0.7474 -0.73773 0.75295 -0.74861 C 0.75434 -0.75416 0.7566 -0.75856 0.75851 -0.76365 " pathEditMode="relative" ptsTypes="fffffffffffffffffffff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choolage.ru/uploads/agencies/74/214/%D1%83%D0%BC%D0%BA%D0%B0/y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296"/>
            <a:ext cx="9144000" cy="5860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s.myshared.ru/7/802305/slide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143375" y="3186113"/>
          <a:ext cx="857250" cy="485775"/>
        </p:xfrm>
        <a:graphic>
          <a:graphicData uri="http://schemas.openxmlformats.org/presentationml/2006/ole">
            <p:oleObj spid="_x0000_s3075" name="Пакет" r:id="rId3" imgW="857160" imgH="485640" progId="Package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143375" y="3186113"/>
          <a:ext cx="857250" cy="485775"/>
        </p:xfrm>
        <a:graphic>
          <a:graphicData uri="http://schemas.openxmlformats.org/presentationml/2006/ole">
            <p:oleObj spid="_x0000_s3076" name="Пакет" r:id="rId4" imgW="857160" imgH="485640" progId="Package">
              <p:embed/>
            </p:oleObj>
          </a:graphicData>
        </a:graphic>
      </p:graphicFrame>
      <p:pic>
        <p:nvPicPr>
          <p:cNvPr id="3077" name="Picture 5" descr="C:\Documents and Settings\Admin\Рабочий стол\шофе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uto-edu.ru/pars_docs/refs/9/8069/8069_html_7fd7bd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15250" cy="6505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.youtube.com/vi/T91hlIFTmtk/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http://mainfun.ru/image/11/11/n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548680"/>
            <a:ext cx="7740352" cy="5688632"/>
          </a:xfrm>
          <a:prstGeom prst="rect">
            <a:avLst/>
          </a:prstGeom>
          <a:noFill/>
        </p:spPr>
      </p:pic>
      <p:pic>
        <p:nvPicPr>
          <p:cNvPr id="4" name="Picture 4" descr="http://mainfun.ru/image/11/11/n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96400" y="701080"/>
            <a:ext cx="7740352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FFFF00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30</Words>
  <Application>Microsoft Office PowerPoint</Application>
  <PresentationFormat>Экран (4:3)</PresentationFormat>
  <Paragraphs>8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Пакет</vt:lpstr>
      <vt:lpstr>Правила дорожного движения</vt:lpstr>
      <vt:lpstr>Путешествие в страну Дорожных Знаков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2016-08-20T15:25:05Z</dcterms:created>
  <dcterms:modified xsi:type="dcterms:W3CDTF">2016-08-21T04:37:06Z</dcterms:modified>
</cp:coreProperties>
</file>