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2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9E3F3DF-D7F9-4B64-AD2B-440FEF0E5D46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B8BC770-5069-4B34-90F0-B4429ABEE46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3"/>
            <a:ext cx="4860032" cy="216023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</a:rPr>
              <a:t>Интегрированное     занятие </a:t>
            </a:r>
            <a:br>
              <a:rPr lang="ru-RU" sz="40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</a:rPr>
              <a:t>в средней группе</a:t>
            </a:r>
            <a:endParaRPr lang="ru-RU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301208"/>
            <a:ext cx="4320480" cy="136815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Тема: «КОСМИЧЕСКОЕ ПУТЕШЕСТВИЕ»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Проводит воспитатель Галактионова Н.М.</a:t>
            </a:r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6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414128"/>
            <a:ext cx="7543800" cy="2903304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А первым человеком, полетевшим в открытый космос, стал россиянин Юрий Гагарин.</a:t>
            </a:r>
            <a:r>
              <a:rPr lang="ru-RU" sz="2400" b="1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 </a:t>
            </a:r>
            <a:br>
              <a:rPr lang="ru-RU" sz="2400" b="1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0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0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В космической ракете с названием «Восток»</a:t>
            </a:r>
            <a:r>
              <a:rPr lang="ru-RU" sz="20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0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Он первым на планете подняться к звёздам смог.</a:t>
            </a:r>
            <a:r>
              <a:rPr lang="ru-RU" sz="20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0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Поёт об этом песни весенний соловей,</a:t>
            </a:r>
            <a:r>
              <a:rPr lang="ru-RU" sz="20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0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Навеки будут вместе Гагарин и апрель.</a:t>
            </a:r>
            <a:r>
              <a:rPr lang="ru-RU" sz="4800" dirty="0">
                <a:effectLst/>
              </a:rPr>
              <a:t/>
            </a:r>
            <a:br>
              <a:rPr lang="ru-RU" sz="4800" dirty="0">
                <a:effectLst/>
              </a:rPr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1"/>
            <a:ext cx="2952327" cy="3240360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764704"/>
            <a:ext cx="4680520" cy="2952328"/>
          </a:xfrm>
        </p:spPr>
      </p:pic>
    </p:spTree>
    <p:extLst>
      <p:ext uri="{BB962C8B-B14F-4D97-AF65-F5344CB8AC3E}">
        <p14:creationId xmlns:p14="http://schemas.microsoft.com/office/powerpoint/2010/main" val="314159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5013176"/>
            <a:ext cx="8280920" cy="136815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С тех пор </a:t>
            </a:r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каждый год в России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12 апреля празднуется </a:t>
            </a:r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День Космонавтики. 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658813"/>
            <a:ext cx="4066184" cy="429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92695"/>
            <a:ext cx="3312368" cy="4192870"/>
          </a:xfrm>
        </p:spPr>
      </p:pic>
    </p:spTree>
    <p:extLst>
      <p:ext uri="{BB962C8B-B14F-4D97-AF65-F5344CB8AC3E}">
        <p14:creationId xmlns:p14="http://schemas.microsoft.com/office/powerpoint/2010/main" val="11236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2592288" cy="1726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949280"/>
            <a:ext cx="7543800" cy="64807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Д/игра «Что лишнее?»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692696"/>
            <a:ext cx="2592288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305" b="12686"/>
          <a:stretch/>
        </p:blipFill>
        <p:spPr>
          <a:xfrm>
            <a:off x="6300192" y="692696"/>
            <a:ext cx="2558440" cy="16975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7" r="31346" b="5095"/>
          <a:stretch/>
        </p:blipFill>
        <p:spPr>
          <a:xfrm>
            <a:off x="827584" y="3212976"/>
            <a:ext cx="1409490" cy="23811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5" b="3734"/>
          <a:stretch/>
        </p:blipFill>
        <p:spPr>
          <a:xfrm>
            <a:off x="2267744" y="3212976"/>
            <a:ext cx="1296144" cy="23788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188974"/>
            <a:ext cx="3600400" cy="240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4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1" b="30849"/>
          <a:stretch/>
        </p:blipFill>
        <p:spPr>
          <a:xfrm>
            <a:off x="2592832" y="332656"/>
            <a:ext cx="6310702" cy="4248472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3716338"/>
            <a:ext cx="8120063" cy="3141662"/>
          </a:xfrm>
        </p:spPr>
        <p:txBody>
          <a:bodyPr/>
          <a:lstStyle/>
          <a:p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Эта жёлтая звезда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Согревает нас всегда,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Смотрит весело в оконце,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Ну, конечно, это …(Солнце)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 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До Луны не может птица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Долететь и прилуниться,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Но зато умеет это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Быстрокрылая …(Ракета)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 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Человек сидит в ракете,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Смело в небо он летит,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И на нас в своём скафандре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Он из космоса глядит.  (Космонавт)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Яркие </a:t>
            </a: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цветочки к ночи расцветают,</a:t>
            </a: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/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Comic Sans MS" pitchFamily="66" charset="0"/>
              </a:rPr>
              <a:t>А утром увядают. (Звёзды)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98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188913"/>
            <a:ext cx="8568952" cy="863600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Наша Земля похожа на огромный шар. Всё, что её окружает, называется космосом, или Вселенной 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ADMIN\Downloads\MP9004308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380312" cy="541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78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116632"/>
            <a:ext cx="7543800" cy="1224136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Во Вселенной существуют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и другие </a:t>
            </a:r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планеты, а также звёзды.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Звёзды </a:t>
            </a:r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– это огромные светящиеся огненные шары. 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75305"/>
            <a:ext cx="8064896" cy="5294055"/>
          </a:xfrm>
        </p:spPr>
      </p:pic>
    </p:spTree>
    <p:extLst>
      <p:ext uri="{BB962C8B-B14F-4D97-AF65-F5344CB8AC3E}">
        <p14:creationId xmlns:p14="http://schemas.microsoft.com/office/powerpoint/2010/main" val="155235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1"/>
            <a:ext cx="7272808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188640"/>
            <a:ext cx="7543800" cy="1152128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Солнце – это тоже звезда. 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От </a:t>
            </a:r>
            <a:r>
              <a:rPr lang="ru-RU" sz="32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неё зависит жизнь на нашей планете. 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463403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72816"/>
            <a:ext cx="6768752" cy="4824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260648"/>
            <a:ext cx="7543800" cy="1368152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  <a:ea typeface="Calibri"/>
              </a:rPr>
              <a:t>Звёзды находятся очень далеко от нас, поэтому кажутся маленькими. Увидеть их поближе помогает телескоп. 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12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7920880" cy="446449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7240" y="3933056"/>
            <a:ext cx="7543800" cy="3600400"/>
          </a:xfrm>
        </p:spPr>
        <p:txBody>
          <a:bodyPr/>
          <a:lstStyle/>
          <a:p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Кроме нашей Земли вокруг Солнца по своим орбитам вращаются ещё 8 планет.  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Меркурий. Это самая маленькая и самая близкая планета к Солнцу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Венера. Находится по соседству с Землёй.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Земля. Планета, на которой живём мы с вами.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Марс. Красная планета, названного в честь римского бога войны.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Юпитер. Это самая большая планета Солнечной системы.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Уран – первая планета, которую обнаружили с помощью телескопа.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Нептун. На этой планете дуют самые сильные ветры.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Сатурн. Это планета с кольцами из газа и пыли.</a:t>
            </a:r>
            <a:b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14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Плутон – самая отдалённая планета от Солнца.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38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365104"/>
            <a:ext cx="8640960" cy="1872208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У нашей планеты Земля есть спутник – Луна. </a:t>
            </a:r>
            <a:b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</a:rPr>
            </a:br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</a:rPr>
              <a:t>Луна тоже похожа на шар. Но может «похудеть» и превратиться в месяц. </a:t>
            </a:r>
            <a:endParaRPr lang="ru-RU"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4341844" cy="334837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764704"/>
            <a:ext cx="4392488" cy="3294366"/>
          </a:xfrm>
        </p:spPr>
      </p:pic>
    </p:spTree>
    <p:extLst>
      <p:ext uri="{BB962C8B-B14F-4D97-AF65-F5344CB8AC3E}">
        <p14:creationId xmlns:p14="http://schemas.microsoft.com/office/powerpoint/2010/main" val="112184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941168"/>
            <a:ext cx="8064896" cy="2232248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  <a:ea typeface="PMingLiU" pitchFamily="18" charset="-120"/>
              </a:rPr>
              <a:t>А ещё в космосе  есть хвостатые кометы и космические камни – метеориты.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PMingLiU" pitchFamily="18" charset="-120"/>
              </a:rPr>
              <a:t>Эти космические тела ещё называют </a:t>
            </a:r>
            <a:r>
              <a:rPr lang="ru-RU" sz="2400" b="1" dirty="0">
                <a:solidFill>
                  <a:srgbClr val="FF0000"/>
                </a:solidFill>
                <a:effectLst/>
                <a:latin typeface="Comic Sans MS" pitchFamily="66" charset="0"/>
                <a:ea typeface="PMingLiU" pitchFamily="18" charset="-120"/>
              </a:rPr>
              <a:t>«космическим мусором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Comic Sans MS" pitchFamily="66" charset="0"/>
                <a:ea typeface="PMingLiU" pitchFamily="18" charset="-120"/>
              </a:rPr>
              <a:t>». Они бывают разных форм и размеров.</a:t>
            </a:r>
            <a:r>
              <a:rPr lang="ru-RU" dirty="0">
                <a:solidFill>
                  <a:prstClr val="white"/>
                </a:solidFill>
                <a:effectLst/>
              </a:rPr>
              <a:t/>
            </a:r>
            <a:br>
              <a:rPr lang="ru-RU" dirty="0">
                <a:solidFill>
                  <a:prstClr val="white"/>
                </a:solidFill>
                <a:effectLst/>
              </a:rPr>
            </a:b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4032448" cy="3558419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80728"/>
            <a:ext cx="3738223" cy="3456384"/>
          </a:xfrm>
        </p:spPr>
      </p:pic>
    </p:spTree>
    <p:extLst>
      <p:ext uri="{BB962C8B-B14F-4D97-AF65-F5344CB8AC3E}">
        <p14:creationId xmlns:p14="http://schemas.microsoft.com/office/powerpoint/2010/main" val="283349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76672"/>
            <a:ext cx="6568213" cy="466596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576536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effectLst/>
                <a:latin typeface="Comic Sans MS" pitchFamily="66" charset="0"/>
                <a:ea typeface="PMingLiU-ExtB" pitchFamily="18" charset="-120"/>
              </a:rPr>
              <a:t>Самыми первыми живыми существами, полетевшими в открытый космос, были собаки Белка и Стрелка. 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  <a:ea typeface="PMingLiU-ExtB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518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169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Базовая</vt:lpstr>
      <vt:lpstr>1_Базовая</vt:lpstr>
      <vt:lpstr>Интегрированное     занятие  в средней группе</vt:lpstr>
      <vt:lpstr>Наша Земля похожа на огромный шар. Всё, что её окружает, называется космосом, или Вселенной </vt:lpstr>
      <vt:lpstr>Во Вселенной существуют и другие планеты, а также звёзды. Звёзды – это огромные светящиеся огненные шары. </vt:lpstr>
      <vt:lpstr>Солнце – это тоже звезда. От неё зависит жизнь на нашей планете. </vt:lpstr>
      <vt:lpstr>Звёзды находятся очень далеко от нас, поэтому кажутся маленькими. Увидеть их поближе помогает телескоп. </vt:lpstr>
      <vt:lpstr>Кроме нашей Земли вокруг Солнца по своим орбитам вращаются ещё 8 планет.   Меркурий. Это самая маленькая и самая близкая планета к Солнцу Венера. Находится по соседству с Землёй. Земля. Планета, на которой живём мы с вами. Марс. Красная планета, названного в честь римского бога войны. Юпитер. Это самая большая планета Солнечной системы. Уран – первая планета, которую обнаружили с помощью телескопа. Нептун. На этой планете дуют самые сильные ветры. Сатурн. Это планета с кольцами из газа и пыли. Плутон – самая отдалённая планета от Солнца. </vt:lpstr>
      <vt:lpstr>У нашей планеты Земля есть спутник – Луна.  Луна тоже похожа на шар. Но может «похудеть» и превратиться в месяц. </vt:lpstr>
      <vt:lpstr>А ещё в космосе  есть хвостатые кометы и космические камни – метеориты. Эти космические тела ещё называют «космическим мусором». Они бывают разных форм и размеров. </vt:lpstr>
      <vt:lpstr>Самыми первыми живыми существами, полетевшими в открытый космос, были собаки Белка и Стрелка. </vt:lpstr>
      <vt:lpstr>      А первым человеком, полетевшим в открытый космос, стал россиянин Юрий Гагарин.   В космической ракете с названием «Восток» Он первым на планете подняться к звёздам смог. Поёт об этом песни весенний соловей, Навеки будут вместе Гагарин и апрель. </vt:lpstr>
      <vt:lpstr>С тех пор каждый год в России 12 апреля празднуется День Космонавтики. </vt:lpstr>
      <vt:lpstr>Д/игра «Что лишнее?»</vt:lpstr>
      <vt:lpstr>Эта жёлтая звезда Согревает нас всегда, Смотрит весело в оконце, Ну, конечно, это …(Солнце)   До Луны не может птица Долететь и прилуниться, Но зато умеет это Быстрокрылая …(Ракета)   Человек сидит в ракете, Смело в небо он летит, И на нас в своём скафандре Он из космоса глядит.  (Космонавт)  Яркие цветочки к ночи расцветают, А утром увядают. (Звёзды)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Интегрированное занятие в средней группе</dc:title>
  <dc:creator>ADMIN</dc:creator>
  <cp:lastModifiedBy>ADMIN</cp:lastModifiedBy>
  <cp:revision>24</cp:revision>
  <dcterms:created xsi:type="dcterms:W3CDTF">2013-04-15T12:53:14Z</dcterms:created>
  <dcterms:modified xsi:type="dcterms:W3CDTF">2013-04-16T18:04:12Z</dcterms:modified>
</cp:coreProperties>
</file>