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4" r:id="rId17"/>
    <p:sldId id="275" r:id="rId18"/>
    <p:sldId id="276" r:id="rId19"/>
    <p:sldId id="277" r:id="rId20"/>
    <p:sldId id="278" r:id="rId21"/>
    <p:sldId id="271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1210-C017-4B47-A2DB-12F980F83BF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DE7C-993C-4BE7-97C1-5E2D77166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1210-C017-4B47-A2DB-12F980F83BF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DE7C-993C-4BE7-97C1-5E2D77166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1210-C017-4B47-A2DB-12F980F83BF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DE7C-993C-4BE7-97C1-5E2D77166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1210-C017-4B47-A2DB-12F980F83BF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DE7C-993C-4BE7-97C1-5E2D77166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1210-C017-4B47-A2DB-12F980F83BF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DE7C-993C-4BE7-97C1-5E2D77166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1210-C017-4B47-A2DB-12F980F83BF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DE7C-993C-4BE7-97C1-5E2D77166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1210-C017-4B47-A2DB-12F980F83BF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DE7C-993C-4BE7-97C1-5E2D77166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1210-C017-4B47-A2DB-12F980F83BF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DE7C-993C-4BE7-97C1-5E2D77166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1210-C017-4B47-A2DB-12F980F83BF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DE7C-993C-4BE7-97C1-5E2D77166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1210-C017-4B47-A2DB-12F980F83BF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DE7C-993C-4BE7-97C1-5E2D77166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61210-C017-4B47-A2DB-12F980F83BF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AC9DE7C-993C-4BE7-97C1-5E2D77166E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E61210-C017-4B47-A2DB-12F980F83BF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C9DE7C-993C-4BE7-97C1-5E2D77166E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2214578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 представлений у дошкольников через дидактические игры.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Выполнила воспитатель </a:t>
            </a:r>
          </a:p>
          <a:p>
            <a:pPr algn="r"/>
            <a:r>
              <a:rPr lang="ru-RU" dirty="0" smtClean="0"/>
              <a:t>МБДОУ № 15 «Ромашка»</a:t>
            </a:r>
          </a:p>
          <a:p>
            <a:pPr algn="r"/>
            <a:r>
              <a:rPr lang="ru-RU" dirty="0" smtClean="0"/>
              <a:t>1 квалификационной категории</a:t>
            </a:r>
          </a:p>
          <a:p>
            <a:pPr algn="r"/>
            <a:r>
              <a:rPr lang="ru-RU" dirty="0" smtClean="0"/>
              <a:t>Биктагирова Л.Г.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185738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«Линейка»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счет в пределах 10 в прямом и обратном порядке; расставить цифры в пустые клетки. Воспитывать навыки контроля и самоконтроля в процессе умственной деятельности.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DSC0845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071678"/>
            <a:ext cx="4286248" cy="3214686"/>
          </a:xfrm>
          <a:prstGeom prst="rect">
            <a:avLst/>
          </a:prstGeom>
        </p:spPr>
      </p:pic>
      <p:pic>
        <p:nvPicPr>
          <p:cNvPr id="4" name="Рисунок 3" descr="DSC0845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3286124"/>
            <a:ext cx="4381499" cy="3286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443914" cy="11430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«Сравни»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Цель: умение устанавливать равенство и неравенство групп предметов и пользоваться математическими знаками. Развивать речь, память, внимание.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0847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857364"/>
            <a:ext cx="4381499" cy="3286124"/>
          </a:xfrm>
          <a:prstGeom prst="rect">
            <a:avLst/>
          </a:prstGeom>
        </p:spPr>
      </p:pic>
      <p:pic>
        <p:nvPicPr>
          <p:cNvPr id="4" name="Рисунок 3" descr="DSC0847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214686"/>
            <a:ext cx="4381531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00108"/>
            <a:ext cx="8443914" cy="150019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«Подбери окошки»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Цель: составлять и решать простые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арифметические задания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на сложение и вычитание в пределах 10; закреплять счетные умения.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DSC0845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785925"/>
            <a:ext cx="4429156" cy="3321867"/>
          </a:xfrm>
          <a:prstGeom prst="rect">
            <a:avLst/>
          </a:prstGeom>
        </p:spPr>
      </p:pic>
      <p:pic>
        <p:nvPicPr>
          <p:cNvPr id="4" name="Рисунок 3" descr="DSC0845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3286124"/>
            <a:ext cx="4286248" cy="3214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500198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«Конфетки и монетки»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Продолжать использовать в игре с монетами достоинством 1,2,5,10 рублей, их набором и разменом. Воспитывать навыки контроля и самоконтроля 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процессе умственной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2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DSC0847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714488"/>
            <a:ext cx="4071966" cy="3053975"/>
          </a:xfrm>
          <a:prstGeom prst="rect">
            <a:avLst/>
          </a:prstGeom>
        </p:spPr>
      </p:pic>
      <p:pic>
        <p:nvPicPr>
          <p:cNvPr id="5" name="Рисунок 4" descr="DSC0847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3286124"/>
            <a:ext cx="4286248" cy="3214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«Умные кубики»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/>
              <a:t>закреплять умение детей составлять простейшие арифметические задачи на сложение и </a:t>
            </a:r>
            <a:r>
              <a:rPr lang="ru-RU" sz="2400" dirty="0" smtClean="0"/>
              <a:t>вычитание.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0847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1857364"/>
            <a:ext cx="6667515" cy="5000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163279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«Мастерим геометрические фигуры»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Цель:</a:t>
            </a:r>
            <a:r>
              <a:rPr lang="ru-RU" sz="2400" dirty="0" smtClean="0"/>
              <a:t> Развивать умение конструировать геометрические фигуры по словесному описанию и перечислению характерных свойств.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6" name="Picture 2" descr="E:\DCIM\101MSDCF\DSC085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3116"/>
            <a:ext cx="3857620" cy="2893215"/>
          </a:xfrm>
          <a:prstGeom prst="rect">
            <a:avLst/>
          </a:prstGeom>
          <a:noFill/>
        </p:spPr>
      </p:pic>
      <p:pic>
        <p:nvPicPr>
          <p:cNvPr id="1027" name="Picture 3" descr="E:\DCIM\101MSDCF\DSC085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2928934"/>
            <a:ext cx="4643438" cy="3482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43998" cy="135731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«Геометрическое лото»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Цель:</a:t>
            </a:r>
            <a:r>
              <a:rPr lang="ru-RU" sz="2400" dirty="0" smtClean="0"/>
              <a:t> упражнять в сопоставлении формы изображенных на картинах предметов с геометрическими фигурами.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050" name="Picture 2" descr="E:\DCIM\101MSDCF\DSC085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1857364"/>
            <a:ext cx="6286544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156136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 «</a:t>
            </a:r>
            <a:r>
              <a:rPr lang="ru-RU" sz="2400" b="1" dirty="0" err="1" smtClean="0"/>
              <a:t>Танграм</a:t>
            </a:r>
            <a:r>
              <a:rPr lang="ru-RU" sz="2400" b="1" dirty="0" smtClean="0"/>
              <a:t>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Цель: </a:t>
            </a:r>
            <a:r>
              <a:rPr lang="ru-RU" sz="2400" dirty="0" smtClean="0"/>
              <a:t>учить детей составлять из геометрических фигур архитектурные строения; развивать внимания, моторику, абстрактное и пространственное мышление.</a:t>
            </a:r>
            <a:endParaRPr lang="ru-RU" sz="2400" dirty="0"/>
          </a:p>
        </p:txBody>
      </p:sp>
      <p:pic>
        <p:nvPicPr>
          <p:cNvPr id="3074" name="Picture 2" descr="E:\DCIM\101MSDCF\DSC085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2143116"/>
            <a:ext cx="57912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305800" cy="141848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«Сложи узор» (кубики Никитина)</a:t>
            </a:r>
            <a:br>
              <a:rPr lang="ru-RU" sz="2400" b="1" dirty="0" smtClean="0"/>
            </a:br>
            <a:r>
              <a:rPr lang="ru-RU" sz="2400" b="1" dirty="0" smtClean="0"/>
              <a:t>Цель: Совершенствовать теоретические знания и практические навыки ребёнка посредством использования развивающих игр.</a:t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4098" name="Picture 2" descr="E:\DCIM\101MSDCF\DSC085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2196693"/>
            <a:ext cx="5929354" cy="44470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305800" cy="171450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«Веселые часики».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 Цель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изучить циферблат часов, на познавательном уровне овладеть порядковым счетом, усвоить  технику сложения методом увеличения числа на единицу; игры с часами, учить устанавливать время на макете часов. Воспитывать интерес к игре.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0848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2214554"/>
            <a:ext cx="5857884" cy="43934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857232"/>
            <a:ext cx="8273483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Дидактические игры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одно из средств воспитания и обучения детей дошкольного возраста.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Дидактическая  игра содержит в себе большие возможности в учебном и воспитательном процессе. 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Она может успешно использоваться и как форма обучения, и как самостоятельная игровая деятельность, и как средство воспитания различных сторон личности  ребенка. Используя дидактической игры мы повышаем уровень сформированности элементарных математических представлений у дошкольников.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849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1643050"/>
            <a:ext cx="6572264" cy="492919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28596" y="642918"/>
            <a:ext cx="818676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Дидактические  игры необходимы в обучении и воспитании детей. </a:t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Они повышают эффективность педагогического процесса, способствуют развитию памяти, </a:t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мышления у детей, оказывая огромное влияние на умственное развитие ребенка.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239201">
            <a:off x="327826" y="2342893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608332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Значение  дидактической  игры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- помогает сделать любой учебный материал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увлекательным;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облегчает процесс усвоения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знаний;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- создает радостное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настроение;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- вызывает у детей удовлетворение.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5820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Ребенок в игре:</a:t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-наблюдает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-сравнивает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сопоставляет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классифицирует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делает обобщения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299500">
            <a:off x="500034" y="2643182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Дидактические  игры:</a:t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214310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/>
              <a:t>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700" b="1" dirty="0" err="1">
                <a:latin typeface="Times New Roman" pitchFamily="18" charset="0"/>
                <a:cs typeface="Times New Roman" pitchFamily="18" charset="0"/>
              </a:rPr>
              <a:t>Колумбово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 яйцо»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Учить читать схематические изображения, выстраивать образ по схеме. Анализировать сложные формы и воссоздавать их из частей на основе восприятия и сформированного представления.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DSC0847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063" y="2143116"/>
            <a:ext cx="4476781" cy="3357586"/>
          </a:xfrm>
          <a:prstGeom prst="rect">
            <a:avLst/>
          </a:prstGeom>
        </p:spPr>
      </p:pic>
      <p:pic>
        <p:nvPicPr>
          <p:cNvPr id="4" name="Рисунок 3" descr="DSC0847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469" y="3214686"/>
            <a:ext cx="4381531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274638"/>
            <a:ext cx="8501123" cy="15696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«Подбери пару»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развивать внимание, память, закрепить навыки счета в пределах десяти. Закрепление состава числа в пределах десяти. Учить решать математические задачи.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0846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928802"/>
            <a:ext cx="4357686" cy="3268265"/>
          </a:xfrm>
          <a:prstGeom prst="rect">
            <a:avLst/>
          </a:prstGeom>
        </p:spPr>
      </p:pic>
      <p:pic>
        <p:nvPicPr>
          <p:cNvPr id="5" name="Рисунок 4" descr="DSC0846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3286124"/>
            <a:ext cx="4429124" cy="33218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572560" cy="2500306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«Составь картину»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Закреплять умение собирать из частей целое изображения людей, домов, транспорта, деревьев и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т.д. Закреплять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знание геометрических фигур, их основные признаки, сходства и отличия.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DSC0848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214554"/>
            <a:ext cx="4167185" cy="3125389"/>
          </a:xfrm>
          <a:prstGeom prst="rect">
            <a:avLst/>
          </a:prstGeom>
        </p:spPr>
      </p:pic>
      <p:pic>
        <p:nvPicPr>
          <p:cNvPr id="5" name="Рисунок 4" descr="DSC0848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3143248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582726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«Засели домик»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Закреплять умение пользоваться количественным и порядковым счетом. Закреплять знания о составе числа из двух меньших . Развивать логическое мышление, воображение, смекалку и сообразительность.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DSC0848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500173"/>
            <a:ext cx="4071966" cy="3053975"/>
          </a:xfrm>
          <a:prstGeom prst="rect">
            <a:avLst/>
          </a:prstGeom>
        </p:spPr>
      </p:pic>
      <p:pic>
        <p:nvPicPr>
          <p:cNvPr id="4" name="Рисунок 3" descr="DSC0848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3071810"/>
            <a:ext cx="4476750" cy="3357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</TotalTime>
  <Words>151</Words>
  <Application>Microsoft Office PowerPoint</Application>
  <PresentationFormat>Экран (4:3)</PresentationFormat>
  <Paragraphs>32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Calibri</vt:lpstr>
      <vt:lpstr>Constantia</vt:lpstr>
      <vt:lpstr>Times New Roman</vt:lpstr>
      <vt:lpstr>Wingdings 2</vt:lpstr>
      <vt:lpstr>Поток</vt:lpstr>
      <vt:lpstr>Формирование элементарных математических представлений у дошкольников через дидактические игры. </vt:lpstr>
      <vt:lpstr>Дидактические игры – одно из средств воспитания и обучения детей дошкольного возраста.  Дидактическая  игра содержит в себе большие возможности в учебном и воспитательном процессе.  Она может успешно использоваться и как форма обучения, и как самостоятельная игровая деятельность, и как средство воспитания различных сторон личности  ребенка. Используя дидактической игры мы повышаем уровень сформированности элементарных математических представлений у дошкольников.</vt:lpstr>
      <vt:lpstr>Значение  дидактической  игры :    - помогает сделать любой учебный материал увлекательным;  - облегчает процесс усвоения знаний;  - создает радостное настроение;  - вызывает у детей удовлетворение. </vt:lpstr>
      <vt:lpstr>Ребенок в игре:  -наблюдает -сравнивает - сопоставляет - классифицирует - делает обобщения </vt:lpstr>
      <vt:lpstr>Дидактические  игры: </vt:lpstr>
      <vt:lpstr> «Колумбово яйцо» Цель: Учить читать схематические изображения, выстраивать образ по схеме. Анализировать сложные формы и воссоздавать их из частей на основе восприятия и сформированного представления. </vt:lpstr>
      <vt:lpstr>«Подбери пару» Цель: развивать внимание, память, закрепить навыки счета в пределах десяти. Закрепление состава числа в пределах десяти. Учить решать математические задачи.</vt:lpstr>
      <vt:lpstr>«Составь картину» Цель: Закреплять умение собирать из частей целое изображения людей, домов, транспорта, деревьев и т.д. Закреплять знание геометрических фигур, их основные признаки, сходства и отличия. </vt:lpstr>
      <vt:lpstr>«Засели домик» Закреплять умение пользоваться количественным и порядковым счетом. Закреплять знания о составе числа из двух меньших . Развивать логическое мышление, воображение, смекалку и сообразительность. </vt:lpstr>
      <vt:lpstr>«Линейка» Цель: счет в пределах 10 в прямом и обратном порядке; расставить цифры в пустые клетки. Воспитывать навыки контроля и самоконтроля в процессе умственной деятельности. </vt:lpstr>
      <vt:lpstr>«Сравни» Цель: умение устанавливать равенство и неравенство групп предметов и пользоваться математическими знаками. Развивать речь, память, внимание. </vt:lpstr>
      <vt:lpstr>«Подбери окошки» Цель: составлять и решать простые арифметические задания на сложение и вычитание в пределах 10; закреплять счетные умения. </vt:lpstr>
      <vt:lpstr>«Конфетки и монетки» Цель: Продолжать использовать в игре с монетами достоинством 1,2,5,10 рублей, их набором и разменом. Воспитывать навыки контроля и самоконтроля в процессе умственной деятельности. </vt:lpstr>
      <vt:lpstr>«Умные кубики» Цель: закреплять умение детей составлять простейшие арифметические задачи на сложение и вычитание.</vt:lpstr>
      <vt:lpstr>«Мастерим геометрические фигуры» Цель: Развивать умение конструировать геометрические фигуры по словесному описанию и перечислению характерных свойств. </vt:lpstr>
      <vt:lpstr>«Геометрическое лото» Цель: упражнять в сопоставлении формы изображенных на картинах предметов с геометрическими фигурами. </vt:lpstr>
      <vt:lpstr> «Танграм» Цель: учить детей составлять из геометрических фигур архитектурные строения; развивать внимания, моторику, абстрактное и пространственное мышление.</vt:lpstr>
      <vt:lpstr>«Сложи узор» (кубики Никитина) Цель: Совершенствовать теоретические знания и практические навыки ребёнка посредством использования развивающих игр. </vt:lpstr>
      <vt:lpstr> «Веселые часики».  Цель: изучить циферблат часов, на познавательном уровне овладеть порядковым счетом, усвоить  технику сложения методом увеличения числа на единицу; игры с часами, учить устанавливать время на макете часов. Воспитывать интерес к игре.</vt:lpstr>
      <vt:lpstr>Презентация PowerPoint</vt:lpstr>
      <vt:lpstr>Вывод. Дидактические  игры необходимы в обучении и воспитании детей.  Они повышают эффективность педагогического процесса, способствуют развитию памяти,  мышления у детей, оказывая огромное влияние на умственное развитие ребенка.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элементарных математических представлений у дошкольников через дидактические игры.</dc:title>
  <dc:creator>Елена</dc:creator>
  <cp:lastModifiedBy>Данис</cp:lastModifiedBy>
  <cp:revision>11</cp:revision>
  <dcterms:created xsi:type="dcterms:W3CDTF">2015-12-07T10:29:00Z</dcterms:created>
  <dcterms:modified xsi:type="dcterms:W3CDTF">2016-09-26T18:27:46Z</dcterms:modified>
</cp:coreProperties>
</file>