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4589" autoAdjust="0"/>
    <p:restoredTop sz="86475" autoAdjust="0"/>
  </p:normalViewPr>
  <p:slideViewPr>
    <p:cSldViewPr>
      <p:cViewPr varScale="1">
        <p:scale>
          <a:sx n="73" d="100"/>
          <a:sy n="73" d="100"/>
        </p:scale>
        <p:origin x="-17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A67B4-14B1-4EC6-ADC8-55AB2E62448E}" type="datetimeFigureOut">
              <a:rPr lang="ru-RU" smtClean="0"/>
              <a:pPr/>
              <a:t>26.09.2016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67149-9316-494E-9288-7FA4D7059B3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A67B4-14B1-4EC6-ADC8-55AB2E62448E}" type="datetimeFigureOut">
              <a:rPr lang="ru-RU" smtClean="0"/>
              <a:pPr/>
              <a:t>26.09.2016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67149-9316-494E-9288-7FA4D7059B3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A67B4-14B1-4EC6-ADC8-55AB2E62448E}" type="datetimeFigureOut">
              <a:rPr lang="ru-RU" smtClean="0"/>
              <a:pPr/>
              <a:t>26.09.2016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67149-9316-494E-9288-7FA4D7059B3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A67B4-14B1-4EC6-ADC8-55AB2E62448E}" type="datetimeFigureOut">
              <a:rPr lang="ru-RU" smtClean="0"/>
              <a:pPr/>
              <a:t>26.09.2016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67149-9316-494E-9288-7FA4D7059B3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A67B4-14B1-4EC6-ADC8-55AB2E62448E}" type="datetimeFigureOut">
              <a:rPr lang="ru-RU" smtClean="0"/>
              <a:pPr/>
              <a:t>26.09.2016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67149-9316-494E-9288-7FA4D7059B3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A67B4-14B1-4EC6-ADC8-55AB2E62448E}" type="datetimeFigureOut">
              <a:rPr lang="ru-RU" smtClean="0"/>
              <a:pPr/>
              <a:t>26.09.2016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67149-9316-494E-9288-7FA4D7059B3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A67B4-14B1-4EC6-ADC8-55AB2E62448E}" type="datetimeFigureOut">
              <a:rPr lang="ru-RU" smtClean="0"/>
              <a:pPr/>
              <a:t>26.09.2016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67149-9316-494E-9288-7FA4D7059B3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A67B4-14B1-4EC6-ADC8-55AB2E62448E}" type="datetimeFigureOut">
              <a:rPr lang="ru-RU" smtClean="0"/>
              <a:pPr/>
              <a:t>26.09.2016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67149-9316-494E-9288-7FA4D7059B3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A67B4-14B1-4EC6-ADC8-55AB2E62448E}" type="datetimeFigureOut">
              <a:rPr lang="ru-RU" smtClean="0"/>
              <a:pPr/>
              <a:t>26.09.2016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67149-9316-494E-9288-7FA4D7059B3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A67B4-14B1-4EC6-ADC8-55AB2E62448E}" type="datetimeFigureOut">
              <a:rPr lang="ru-RU" smtClean="0"/>
              <a:pPr/>
              <a:t>26.09.2016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67149-9316-494E-9288-7FA4D7059B3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A67B4-14B1-4EC6-ADC8-55AB2E62448E}" type="datetimeFigureOut">
              <a:rPr lang="ru-RU" smtClean="0"/>
              <a:pPr/>
              <a:t>26.09.2016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67149-9316-494E-9288-7FA4D7059B3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76A67B4-14B1-4EC6-ADC8-55AB2E62448E}" type="datetimeFigureOut">
              <a:rPr lang="ru-RU" smtClean="0"/>
              <a:pPr/>
              <a:t>26.09.2016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F967149-9316-494E-9288-7FA4D7059B3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1142984"/>
            <a:ext cx="6400800" cy="936104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гости к сказке</a:t>
            </a:r>
            <a:endParaRPr lang="ru-RU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14290"/>
            <a:ext cx="7772400" cy="79208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Северо-Восточный учебный округ г. Москвы ГБОУ центр развития ребёнка-детский сад №1195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388" y="5572140"/>
            <a:ext cx="24288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Адрес: 127273, г. Москва,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Ул. Отрадная, д. 15А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Тел./факс: (499)203-00-61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E-mail: centrr1195@mail.ru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012-11-20 04.57.3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979712" y="2143116"/>
            <a:ext cx="5112568" cy="3357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26501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29190" y="1000108"/>
            <a:ext cx="378619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Далее мы с детьми изготовили фигурки персонажей сказки из пластилина, оформили коллективную работу по аппликации.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4071942"/>
            <a:ext cx="364332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Пригласили родителей принять участие в оформлении иллюстраций к сказке, а так же к изготовлению атрибутов вместе с детьми к театральному представлению. </a:t>
            </a:r>
            <a:endParaRPr lang="ru-RU" dirty="0"/>
          </a:p>
        </p:txBody>
      </p:sp>
      <p:pic>
        <p:nvPicPr>
          <p:cNvPr id="4" name="Рисунок 3" descr="2012-11-20 04.52.5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57224" y="571480"/>
            <a:ext cx="3857652" cy="2893240"/>
          </a:xfrm>
          <a:prstGeom prst="rect">
            <a:avLst/>
          </a:prstGeom>
        </p:spPr>
      </p:pic>
      <p:pic>
        <p:nvPicPr>
          <p:cNvPr id="5" name="Рисунок 4" descr="2012-11-19 02.01.3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57752" y="3482579"/>
            <a:ext cx="3905277" cy="29289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500042"/>
            <a:ext cx="335757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ходе реализации проекта дети познакомились с видами театров(кукольный, пальчиковый, настольный) с профессией «артист» а также сами побыли артистами в ходе подготовки к театральной инсценировке сказки.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143504" y="3786190"/>
            <a:ext cx="364333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Заключительным этапом проекта стала презентация в форме проведения мероприятия : театрализованного представления «инсценировка сказки «Гуси-лебеди» для детей младших групп и родителей.</a:t>
            </a:r>
            <a:endParaRPr lang="ru-RU" dirty="0"/>
          </a:p>
        </p:txBody>
      </p:sp>
      <p:pic>
        <p:nvPicPr>
          <p:cNvPr id="4" name="Рисунок 3" descr="2014-05-05 20.36.4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71472" y="3643314"/>
            <a:ext cx="4133400" cy="2752723"/>
          </a:xfrm>
          <a:prstGeom prst="rect">
            <a:avLst/>
          </a:prstGeom>
        </p:spPr>
      </p:pic>
      <p:pic>
        <p:nvPicPr>
          <p:cNvPr id="5" name="Рисунок 4" descr="2014-05-05 20.31.5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00562" y="571480"/>
            <a:ext cx="4183489" cy="27860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14612" y="2500306"/>
            <a:ext cx="364333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Конец</a:t>
            </a:r>
            <a:endParaRPr lang="ru-RU" sz="7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6248" y="5857892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smtClean="0"/>
              <a:t>Презентацию подготовил: воспитатель </a:t>
            </a:r>
          </a:p>
          <a:p>
            <a:r>
              <a:rPr lang="ru-RU" sz="1400" dirty="0" smtClean="0"/>
              <a:t>Филиппова Елена Альбертовна 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87624" y="692696"/>
            <a:ext cx="751003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Тема проекта: </a:t>
            </a:r>
            <a:r>
              <a:rPr lang="ru-RU" sz="2400" b="1" dirty="0" smtClean="0">
                <a:latin typeface="Gungsuh" panose="02030600000101010101" pitchFamily="18" charset="-127"/>
                <a:ea typeface="Gungsuh" panose="02030600000101010101" pitchFamily="18" charset="-127"/>
                <a:cs typeface="Times New Roman" pitchFamily="18" charset="0"/>
              </a:rPr>
              <a:t>«В гости к сказке!»</a:t>
            </a:r>
          </a:p>
          <a:p>
            <a:endParaRPr lang="en-US" sz="2400" b="1" u="sng" dirty="0" smtClean="0">
              <a:latin typeface="Gungsuh" panose="02030600000101010101" pitchFamily="18" charset="-127"/>
              <a:ea typeface="Gungsuh" panose="02030600000101010101" pitchFamily="18" charset="-127"/>
              <a:cs typeface="Times New Roman" pitchFamily="18" charset="0"/>
            </a:endParaRPr>
          </a:p>
          <a:p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Вид проекта: </a:t>
            </a:r>
            <a:r>
              <a:rPr lang="ru-RU" sz="2400" dirty="0" smtClean="0">
                <a:latin typeface="Times New Roman" pitchFamily="18" charset="0"/>
                <a:cs typeface="Shruti" panose="020B0502040204020203" pitchFamily="34" charset="0"/>
              </a:rPr>
              <a:t>творческий</a:t>
            </a:r>
          </a:p>
          <a:p>
            <a:endParaRPr lang="en-US" sz="2400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Длительность: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средней срочности (6 недель)</a:t>
            </a:r>
          </a:p>
          <a:p>
            <a:endParaRPr lang="en-US" sz="2400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Возрастная группа: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средняя</a:t>
            </a:r>
          </a:p>
          <a:p>
            <a:endParaRPr lang="en-US" sz="2400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Образовательная область: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«Социализация»</a:t>
            </a:r>
          </a:p>
          <a:p>
            <a:endParaRPr lang="en-US" sz="2400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Руководители проекта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Филиппова Елена Альбертовна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Кузьмина Елена Александровна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3194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548680"/>
            <a:ext cx="5256584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Участники проекта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000" b="1" i="1" dirty="0" smtClean="0"/>
              <a:t>ДЕТИ   СРЕДНЕЙ ГРУППЫ;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ru-RU" sz="2000" b="1" i="1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000" b="1" i="1" dirty="0" smtClean="0"/>
              <a:t>ВОСПИТАТЕЛИ;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ru-RU" sz="2000" b="1" i="1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000" b="1" i="1" dirty="0" smtClean="0"/>
              <a:t>РОДИТЕЛИ;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ru-RU" sz="2000" b="1" i="1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000" b="1" i="1" dirty="0" smtClean="0"/>
              <a:t>МУЗЫКАЛЬНЫЙ РУКОВОДИТЕЛЬ</a:t>
            </a:r>
          </a:p>
          <a:p>
            <a:endParaRPr lang="ru-RU" sz="2000" b="1" i="1" dirty="0" smtClean="0"/>
          </a:p>
          <a:p>
            <a:endParaRPr lang="ru-RU" sz="2000" b="1" i="1" dirty="0"/>
          </a:p>
          <a:p>
            <a:r>
              <a:rPr lang="ru-RU" sz="3200" b="1" i="1" dirty="0" smtClean="0"/>
              <a:t>Предметная область: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i="1" dirty="0" smtClean="0"/>
              <a:t>Художественное творчество;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i="1" dirty="0" smtClean="0"/>
              <a:t>Музыка;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i="1" dirty="0" smtClean="0"/>
              <a:t>Познание;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i="1" dirty="0" smtClean="0"/>
              <a:t>Чтение художественной литературы;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i="1" dirty="0" smtClean="0"/>
              <a:t>Коммуникация;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i="1" dirty="0" smtClean="0"/>
              <a:t>Социализация.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xmlns="" val="4215022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476672"/>
            <a:ext cx="6730083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+mj-lt"/>
                <a:ea typeface="SimSun-ExtB" panose="02010609060101010101" pitchFamily="49" charset="-122"/>
                <a:cs typeface="Times New Roman" pitchFamily="18" charset="0"/>
              </a:rPr>
              <a:t>Методические задачи: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i="1" dirty="0" smtClean="0">
                <a:latin typeface="+mj-lt"/>
                <a:ea typeface="SimSun-ExtB" panose="02010609060101010101" pitchFamily="49" charset="-122"/>
                <a:cs typeface="Times New Roman" pitchFamily="18" charset="0"/>
              </a:rPr>
              <a:t>Продолжать знакомить детей с различными видами театра: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i="1" dirty="0" smtClean="0">
                <a:latin typeface="+mj-lt"/>
                <a:ea typeface="SimSun-ExtB" panose="02010609060101010101" pitchFamily="49" charset="-122"/>
                <a:cs typeface="Times New Roman" pitchFamily="18" charset="0"/>
              </a:rPr>
              <a:t>Познакомить детей с профессией  «артист»;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i="1" dirty="0" smtClean="0">
                <a:latin typeface="+mj-lt"/>
                <a:ea typeface="SimSun-ExtB" panose="02010609060101010101" pitchFamily="49" charset="-122"/>
                <a:cs typeface="Times New Roman" pitchFamily="18" charset="0"/>
              </a:rPr>
              <a:t>Через театральную деятельность оказывать позитивное влияние на детей;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i="1" dirty="0" smtClean="0">
                <a:latin typeface="+mj-lt"/>
                <a:ea typeface="SimSun-ExtB" panose="02010609060101010101" pitchFamily="49" charset="-122"/>
                <a:cs typeface="Times New Roman" pitchFamily="18" charset="0"/>
              </a:rPr>
              <a:t>Формировать у детей опыт социальных навыков поведения;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i="1" dirty="0" smtClean="0">
                <a:latin typeface="+mj-lt"/>
                <a:ea typeface="SimSun-ExtB" panose="02010609060101010101" pitchFamily="49" charset="-122"/>
                <a:cs typeface="Times New Roman" pitchFamily="18" charset="0"/>
              </a:rPr>
              <a:t>Развивать художественно-творческие способности дошкольников через театральную деятельность.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b="1" i="1" dirty="0">
              <a:latin typeface="+mj-lt"/>
              <a:ea typeface="SimSun-ExtB" panose="02010609060101010101" pitchFamily="49" charset="-122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6319" y="4005064"/>
            <a:ext cx="699310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+mj-lt"/>
                <a:cs typeface="Times New Roman" pitchFamily="18" charset="0"/>
              </a:rPr>
              <a:t>Дидактические задачи: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i="1" dirty="0" smtClean="0">
                <a:latin typeface="+mj-lt"/>
                <a:cs typeface="Times New Roman" pitchFamily="18" charset="0"/>
              </a:rPr>
              <a:t>Пробуждать в детях первые яркие представления о театре, о профессии «артист»;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i="1" dirty="0" smtClean="0">
                <a:latin typeface="+mj-lt"/>
                <a:cs typeface="Times New Roman" pitchFamily="18" charset="0"/>
              </a:rPr>
              <a:t>Способствовать воспитанию патриотических  чувств;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i="1" dirty="0" smtClean="0">
                <a:latin typeface="+mj-lt"/>
                <a:cs typeface="Times New Roman" pitchFamily="18" charset="0"/>
              </a:rPr>
              <a:t>Постепенно приобщать детей к миру прекрасного.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b="1" i="1" dirty="0" smtClean="0">
              <a:latin typeface="+mj-lt"/>
              <a:cs typeface="Times New Roman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b="1" i="1" dirty="0" smtClean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39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548680"/>
            <a:ext cx="660511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ea typeface="Segoe UI" panose="020B0502040204020203" pitchFamily="34" charset="0"/>
                <a:cs typeface="Arial" panose="020B0604020202020204" pitchFamily="34" charset="0"/>
              </a:rPr>
              <a:t>Основополагающий вопрос:</a:t>
            </a:r>
          </a:p>
          <a:p>
            <a:endParaRPr lang="ru-RU" sz="2800" b="1" i="1" dirty="0" smtClean="0"/>
          </a:p>
          <a:p>
            <a:r>
              <a:rPr lang="ru-RU" sz="2800" b="1" i="1" dirty="0" smtClean="0"/>
              <a:t>Что такое «Театр», кто такой «Артист»</a:t>
            </a:r>
          </a:p>
          <a:p>
            <a:endParaRPr lang="ru-RU" sz="2800" b="1" i="1" dirty="0" smtClean="0"/>
          </a:p>
          <a:p>
            <a:endParaRPr lang="ru-RU" sz="2800" b="1" i="1" dirty="0"/>
          </a:p>
          <a:p>
            <a:r>
              <a:rPr lang="ru-RU" sz="3200" b="1" i="1" dirty="0" smtClean="0">
                <a:cs typeface="Arial" panose="020B0604020202020204" pitchFamily="34" charset="0"/>
              </a:rPr>
              <a:t>Проблемные вопросы:</a:t>
            </a:r>
          </a:p>
          <a:p>
            <a:endParaRPr lang="ru-RU" sz="2800" b="1" i="1" dirty="0" smtClean="0">
              <a:latin typeface="Corbel" panose="020B0503020204020204" pitchFamily="34" charset="0"/>
              <a:cs typeface="Times New Roman" pitchFamily="18" charset="0"/>
            </a:endParaRPr>
          </a:p>
          <a:p>
            <a:r>
              <a:rPr lang="ru-RU" sz="2800" b="1" i="1" dirty="0" smtClean="0">
                <a:latin typeface="Corbel" panose="020B0503020204020204" pitchFamily="34" charset="0"/>
                <a:cs typeface="Times New Roman" pitchFamily="18" charset="0"/>
              </a:rPr>
              <a:t>Какие бывают театры?</a:t>
            </a:r>
          </a:p>
          <a:p>
            <a:r>
              <a:rPr lang="ru-RU" sz="2800" b="1" i="1" dirty="0" smtClean="0">
                <a:latin typeface="Corbel" panose="020B0503020204020204" pitchFamily="34" charset="0"/>
                <a:cs typeface="Times New Roman" pitchFamily="18" charset="0"/>
              </a:rPr>
              <a:t>Каковы отличительные особенности каждого вида театра?</a:t>
            </a:r>
            <a:endParaRPr lang="ru-RU" sz="2800" b="1" i="1" dirty="0">
              <a:latin typeface="Corbel" panose="020B05030202040202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02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836712"/>
            <a:ext cx="7848872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              Деятельность детей</a:t>
            </a:r>
          </a:p>
          <a:p>
            <a:endParaRPr lang="ru-RU" sz="1600" b="1" i="1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i="1" dirty="0" smtClean="0"/>
              <a:t>Поиск информации об истории возникновения театра, видах театра;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b="1" i="1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i="1" dirty="0" smtClean="0"/>
              <a:t>Подбор иллюстраций к сказке;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b="1" i="1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i="1" dirty="0" smtClean="0"/>
              <a:t>Оформление альбома с рисунками к сказке;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b="1" i="1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i="1" dirty="0" smtClean="0"/>
              <a:t>Использование полученной информации в играх, в ИЗО деятельности(рисовании, аппликации, лепке):коллективная работа по ИЗО и аппликации, лепка персонажей сказки, изготовление атрибутов для театрализованной деятельности;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b="1" i="1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i="1" dirty="0" smtClean="0"/>
              <a:t>Театрализованное представление: инсценировка сказки «Гуси-лебеди».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xmlns="" val="1816000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46400" y="179929"/>
            <a:ext cx="725070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Виды деятельности в проекте</a:t>
            </a:r>
          </a:p>
          <a:p>
            <a:pPr algn="ctr"/>
            <a:endParaRPr lang="ru-RU" sz="1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826260"/>
            <a:ext cx="655272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Коммуникация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/>
              <a:t>Чтение сказки «Гуси-лебеди", обсуждение хода и последовательности происходящего;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/>
              <a:t>Просмотр мультфильма «Гуси-лебеди»;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/>
              <a:t>Оформление в группе выставки книг разных издательств по сказке;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/>
              <a:t>Беседа с детьми о видах театра (кукольный, настольный, пальчиковый),театре, где роли играют актеры.</a:t>
            </a:r>
          </a:p>
          <a:p>
            <a:endParaRPr lang="ru-RU" sz="1600" dirty="0" smtClean="0"/>
          </a:p>
          <a:p>
            <a:r>
              <a:rPr lang="ru-RU" sz="2000" dirty="0" smtClean="0">
                <a:solidFill>
                  <a:srgbClr val="00B050"/>
                </a:solidFill>
              </a:rPr>
              <a:t>Социализация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/>
              <a:t>Настольный кукольный театр по сказке;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/>
              <a:t>Театрализованное представление - Инсценировка сказки «Гуси-лебеди» .</a:t>
            </a:r>
          </a:p>
          <a:p>
            <a:endParaRPr lang="ru-RU" sz="1600" dirty="0" smtClean="0"/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Художественное творчество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/>
              <a:t>Лепка «Гуси-лебеди»;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/>
              <a:t>Коллективная аппликация по сказке;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/>
              <a:t>Рисование иллюстраций к сказке(вместе с родителями).</a:t>
            </a:r>
          </a:p>
          <a:p>
            <a:endParaRPr lang="ru-RU" dirty="0" smtClean="0"/>
          </a:p>
          <a:p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3385286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38227" y="116632"/>
            <a:ext cx="539923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План проведения проекта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27359918"/>
              </p:ext>
            </p:extLst>
          </p:nvPr>
        </p:nvGraphicFramePr>
        <p:xfrm>
          <a:off x="611560" y="701407"/>
          <a:ext cx="8136904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2"/>
                <a:gridCol w="3168352"/>
                <a:gridCol w="216024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 Этап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Содержание </a:t>
                      </a:r>
                    </a:p>
                    <a:p>
                      <a:r>
                        <a:rPr lang="ru-RU" dirty="0" smtClean="0"/>
                        <a:t>деятельности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Необходимое</a:t>
                      </a:r>
                    </a:p>
                    <a:p>
                      <a:r>
                        <a:rPr lang="ru-RU" dirty="0" smtClean="0"/>
                        <a:t>время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Введение в тему.</a:t>
                      </a:r>
                    </a:p>
                    <a:p>
                      <a:r>
                        <a:rPr lang="ru-RU" sz="1800" dirty="0" smtClean="0"/>
                        <a:t>Проблемная ситуация.</a:t>
                      </a:r>
                    </a:p>
                    <a:p>
                      <a:r>
                        <a:rPr lang="ru-RU" sz="1800" dirty="0" smtClean="0"/>
                        <a:t>Планирование этапов</a:t>
                      </a:r>
                      <a:r>
                        <a:rPr lang="ru-RU" sz="1800" baseline="0" dirty="0" smtClean="0"/>
                        <a:t>.</a:t>
                      </a:r>
                    </a:p>
                    <a:p>
                      <a:r>
                        <a:rPr lang="ru-RU" sz="1800" baseline="0" dirty="0" smtClean="0"/>
                        <a:t>Информирование родителей о проекте.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Беседа с детьми.</a:t>
                      </a:r>
                    </a:p>
                    <a:p>
                      <a:r>
                        <a:rPr lang="ru-RU" sz="1800" dirty="0" smtClean="0"/>
                        <a:t>Постановка проблемных вопросов. Планирование</a:t>
                      </a:r>
                      <a:r>
                        <a:rPr lang="ru-RU" sz="1800" baseline="0" dirty="0" smtClean="0"/>
                        <a:t> этапов деятельности.</a:t>
                      </a:r>
                    </a:p>
                    <a:p>
                      <a:r>
                        <a:rPr lang="ru-RU" sz="1800" baseline="0" dirty="0" smtClean="0"/>
                        <a:t>Обсуждение с родителями темы проекта.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1 день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Организация работы с детьми и</a:t>
                      </a:r>
                      <a:r>
                        <a:rPr lang="ru-RU" sz="1800" baseline="0" dirty="0" smtClean="0"/>
                        <a:t> родителями по реализации проекта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Продуктивная деятельность.</a:t>
                      </a:r>
                    </a:p>
                    <a:p>
                      <a:r>
                        <a:rPr lang="ru-RU" sz="1800" dirty="0" smtClean="0"/>
                        <a:t>Подбор иллюстраций</a:t>
                      </a:r>
                      <a:r>
                        <a:rPr lang="ru-RU" sz="1800" baseline="0" dirty="0" smtClean="0"/>
                        <a:t> к сказке.</a:t>
                      </a:r>
                    </a:p>
                    <a:p>
                      <a:r>
                        <a:rPr lang="ru-RU" sz="1800" dirty="0" smtClean="0"/>
                        <a:t> Изготовление</a:t>
                      </a:r>
                      <a:r>
                        <a:rPr lang="ru-RU" sz="1800" baseline="0" dirty="0" smtClean="0"/>
                        <a:t> атрибутов к представлению.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</a:t>
                      </a:r>
                    </a:p>
                    <a:p>
                      <a:r>
                        <a:rPr lang="ru-RU" dirty="0" smtClean="0"/>
                        <a:t>В течении 6 недель           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Презентация</a:t>
                      </a:r>
                      <a:r>
                        <a:rPr lang="ru-RU" sz="1800" baseline="0" dirty="0" smtClean="0"/>
                        <a:t> продукта</a:t>
                      </a:r>
                    </a:p>
                    <a:p>
                      <a:r>
                        <a:rPr lang="ru-RU" sz="1800" baseline="0" dirty="0" smtClean="0"/>
                        <a:t>творческого проекта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Инсценировка сказки «Гуси-лебеди»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1 день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05815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165011"/>
            <a:ext cx="506260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Ход реализации проекта</a:t>
            </a:r>
            <a:endParaRPr lang="ru-RU" sz="28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1428736"/>
            <a:ext cx="417361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начале реализации проекта мы с детьми еще раз прочитали сказку «Гуси-лебеди», обсудили ход и последовательность происходящих событий. </a:t>
            </a:r>
          </a:p>
        </p:txBody>
      </p:sp>
      <p:pic>
        <p:nvPicPr>
          <p:cNvPr id="5" name="Рисунок 4" descr="2012-11-19 01.46.5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929190" y="928670"/>
            <a:ext cx="3500462" cy="2625347"/>
          </a:xfrm>
          <a:prstGeom prst="rect">
            <a:avLst/>
          </a:prstGeom>
        </p:spPr>
      </p:pic>
      <p:pic>
        <p:nvPicPr>
          <p:cNvPr id="6" name="Рисунок 5" descr="2012-11-19 01.54.1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071538" y="3786190"/>
            <a:ext cx="3428992" cy="257174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786314" y="4357694"/>
            <a:ext cx="39290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Оформили в группе выставку книг по сказке, затем посмотрели мультфильм «Гуси-лебеди».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3361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432</TotalTime>
  <Words>589</Words>
  <Application>Microsoft Office PowerPoint</Application>
  <PresentationFormat>Экран (4:3)</PresentationFormat>
  <Paragraphs>118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Северо-Восточный учебный округ г. Москвы ГБОУ центр развития ребёнка-детский сад №1195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Северо-Восточный учебный округ г. Москвы ГБОУ центр развития ребёнка-детский сад №1195</dc:title>
  <dc:creator>Олег</dc:creator>
  <cp:lastModifiedBy>Компьютер</cp:lastModifiedBy>
  <cp:revision>44</cp:revision>
  <dcterms:created xsi:type="dcterms:W3CDTF">2014-01-22T09:00:28Z</dcterms:created>
  <dcterms:modified xsi:type="dcterms:W3CDTF">2016-09-26T18:57:53Z</dcterms:modified>
</cp:coreProperties>
</file>