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64" r:id="rId3"/>
    <p:sldId id="257" r:id="rId4"/>
    <p:sldId id="258" r:id="rId5"/>
    <p:sldId id="259" r:id="rId6"/>
    <p:sldId id="260" r:id="rId7"/>
    <p:sldId id="271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Рабочий стол\maxresdefault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7772400" cy="437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Рабочий стол\es22199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367176"/>
            <a:ext cx="3554568" cy="237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10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Рабочий стол\1327463740_jp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4079776" cy="305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Рабочий стол\секс-во-дворе-песочница-149087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89040"/>
            <a:ext cx="3862388" cy="278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94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Былины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D:\Рабочий стол\593_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700988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17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песни</a:t>
            </a:r>
          </a:p>
        </p:txBody>
      </p:sp>
      <p:pic>
        <p:nvPicPr>
          <p:cNvPr id="8194" name="Picture 2" descr="D:\Рабочий стол\0_4f610_3c0234c1_xl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732" y="1447800"/>
            <a:ext cx="7519736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02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Трудовые песни</a:t>
            </a:r>
          </a:p>
        </p:txBody>
      </p:sp>
      <p:pic>
        <p:nvPicPr>
          <p:cNvPr id="7170" name="Picture 2" descr="D:\Рабочий стол\1390134252_russia-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74007"/>
            <a:ext cx="7772400" cy="311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50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Обрядовые песни</a:t>
            </a:r>
          </a:p>
        </p:txBody>
      </p:sp>
      <p:pic>
        <p:nvPicPr>
          <p:cNvPr id="9219" name="Picture 3" descr="D:\Рабочий стол\75505b88ea9e360c587f56225dfdb627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72946"/>
            <a:ext cx="6840760" cy="447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56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Рекрутские (солдатские) песни</a:t>
            </a:r>
          </a:p>
        </p:txBody>
      </p:sp>
      <p:pic>
        <p:nvPicPr>
          <p:cNvPr id="2050" name="Picture 2" descr="D:\Рабочий стол\5adc464f408bbba01fe29164e159fea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661" y="1447800"/>
            <a:ext cx="5387878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27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Лирические песни</a:t>
            </a:r>
          </a:p>
        </p:txBody>
      </p:sp>
      <p:pic>
        <p:nvPicPr>
          <p:cNvPr id="10242" name="Picture 2" descr="D:\Рабочий стол\1358670548_makovskiy-krestyanskiy-obed-vo-vremya-zhatvy-fragment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39" y="1447800"/>
            <a:ext cx="7632721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50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169</TotalTime>
  <Words>14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Презентация PowerPoint</vt:lpstr>
      <vt:lpstr>Презентация PowerPoint</vt:lpstr>
      <vt:lpstr>Былины</vt:lpstr>
      <vt:lpstr>Исторические песни</vt:lpstr>
      <vt:lpstr>Трудовые песни</vt:lpstr>
      <vt:lpstr>Обрядовые песни</vt:lpstr>
      <vt:lpstr>Рекрутские (солдатские) песни</vt:lpstr>
      <vt:lpstr>Лирические песни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народные песни</dc:title>
  <dc:creator>Ksenia</dc:creator>
  <cp:lastModifiedBy>Ksenia</cp:lastModifiedBy>
  <cp:revision>29</cp:revision>
  <dcterms:created xsi:type="dcterms:W3CDTF">2015-11-13T18:40:32Z</dcterms:created>
  <dcterms:modified xsi:type="dcterms:W3CDTF">2016-09-26T20:14:07Z</dcterms:modified>
</cp:coreProperties>
</file>