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2" r:id="rId3"/>
    <p:sldId id="256" r:id="rId4"/>
    <p:sldId id="261" r:id="rId5"/>
    <p:sldId id="260" r:id="rId6"/>
    <p:sldId id="263" r:id="rId7"/>
    <p:sldId id="264" r:id="rId8"/>
    <p:sldId id="265" r:id="rId9"/>
    <p:sldId id="268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C0548-535B-44B4-BED2-AB795E961347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5B340-929F-4BBE-A8F8-989BD3FFE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CCBE2-801A-463D-86A1-9606CCA308B7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27B37-FD9C-45E9-9DAE-6A44C9803F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6D804-5BDD-46BA-B8C5-EE15BEF77FCE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B332E-C58F-47E3-A3CB-4A7CD3D4D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F5A1D-861F-45A6-ACE6-7930658004DE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89CA0-DEF8-4721-BA7B-322DB3C0A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55AFB-0D3A-4BD0-A4D9-85F019047360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57E43-CB3E-42A6-BFB8-44C1F01C6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3C72A-50AC-4D73-937E-ADF3673AF011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F7C5C-0F26-451C-ADD9-3AB98FC9E7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72C9F-89AA-4655-B551-BE52FD04597B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E6317-DD08-4A0D-BDF1-CC7227B16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4A8AE-41AA-4182-8E9D-663B43838D23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03E98-9941-4001-9EF7-DEE6E316C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56F89-D02E-48D4-A708-6C5149D0491B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C1751-87AA-4675-944C-FB5CA84B4F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6DA55-E353-4EC0-824E-5D45B1E86C80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221E4-EDA0-4D72-BED7-2B390EE8A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43A0E-6B53-4A81-9C08-EFD94F26A9C0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9D354-6E79-43BF-AA0B-1FC84B401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документ 8"/>
          <p:cNvSpPr/>
          <p:nvPr userDrawn="1"/>
        </p:nvSpPr>
        <p:spPr>
          <a:xfrm rot="10800000">
            <a:off x="0" y="0"/>
            <a:ext cx="9144000" cy="6858000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2D8674-7588-4937-80A0-3D268572DAB3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AC34CB-486B-406C-BA86-B511789FAB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Рисунок 7" descr="1.png"/>
          <p:cNvPicPr>
            <a:picLocks noChangeAspect="1"/>
          </p:cNvPicPr>
          <p:nvPr userDrawn="1"/>
        </p:nvPicPr>
        <p:blipFill>
          <a:blip r:embed="rId13" cstate="print"/>
          <a:srcRect r="4976"/>
          <a:stretch>
            <a:fillRect/>
          </a:stretch>
        </p:blipFill>
        <p:spPr bwMode="auto">
          <a:xfrm>
            <a:off x="0" y="4076700"/>
            <a:ext cx="9144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1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/>
          <a:lstStyle/>
          <a:p>
            <a:r>
              <a:rPr lang="ru-RU" dirty="0" smtClean="0"/>
              <a:t>Презентация по теме:</a:t>
            </a:r>
            <a:br>
              <a:rPr lang="ru-RU" dirty="0" smtClean="0"/>
            </a:br>
            <a:r>
              <a:rPr lang="ru-RU" dirty="0" smtClean="0"/>
              <a:t>словосочетание  </a:t>
            </a:r>
            <a:br>
              <a:rPr lang="ru-RU" dirty="0" smtClean="0"/>
            </a:br>
            <a:r>
              <a:rPr lang="ru-RU" dirty="0" smtClean="0"/>
              <a:t>3 класс</a:t>
            </a:r>
            <a:br>
              <a:rPr lang="ru-RU" dirty="0" smtClean="0"/>
            </a:br>
            <a:r>
              <a:rPr lang="ru-RU" dirty="0" smtClean="0"/>
              <a:t> УМК школа </a:t>
            </a:r>
            <a:r>
              <a:rPr lang="ru-RU" dirty="0"/>
              <a:t>Р</a:t>
            </a:r>
            <a:r>
              <a:rPr lang="ru-RU" dirty="0" smtClean="0"/>
              <a:t>оссии.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36570" y="4509120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Составила:</a:t>
            </a:r>
          </a:p>
          <a:p>
            <a:pPr algn="ctr"/>
            <a:r>
              <a:rPr lang="ru-RU" b="1" dirty="0" smtClean="0"/>
              <a:t>Бочкарева О.Н. </a:t>
            </a:r>
          </a:p>
          <a:p>
            <a:pPr algn="ctr"/>
            <a:r>
              <a:rPr lang="ru-RU" b="1" dirty="0" smtClean="0"/>
              <a:t>Учитель начальных классов </a:t>
            </a:r>
          </a:p>
          <a:p>
            <a:pPr algn="ctr"/>
            <a:r>
              <a:rPr lang="ru-RU" b="1" dirty="0" smtClean="0"/>
              <a:t>МОУ СОШ № 3 </a:t>
            </a:r>
          </a:p>
          <a:p>
            <a:pPr algn="ctr"/>
            <a:r>
              <a:rPr lang="ru-RU" b="1" dirty="0" smtClean="0"/>
              <a:t>Г. Черепаново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3915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64704"/>
            <a:ext cx="874846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Рефлексия</a:t>
            </a:r>
          </a:p>
          <a:p>
            <a:pPr marL="285750" indent="-285750">
              <a:buFontTx/>
              <a:buChar char="-"/>
            </a:pPr>
            <a:r>
              <a:rPr lang="ru-RU" sz="3600" dirty="0" smtClean="0"/>
              <a:t>Что такое словосочетание?</a:t>
            </a:r>
          </a:p>
          <a:p>
            <a:pPr marL="285750" indent="-285750">
              <a:buFontTx/>
              <a:buChar char="-"/>
            </a:pPr>
            <a:r>
              <a:rPr lang="ru-RU" sz="3600" dirty="0"/>
              <a:t>К</a:t>
            </a:r>
            <a:r>
              <a:rPr lang="ru-RU" sz="3600" dirty="0" smtClean="0"/>
              <a:t>ак найти словосочетание в предложении?</a:t>
            </a:r>
          </a:p>
          <a:p>
            <a:pPr marL="285750" indent="-285750">
              <a:buFontTx/>
              <a:buChar char="-"/>
            </a:pPr>
            <a:r>
              <a:rPr lang="ru-RU" sz="3600" dirty="0" smtClean="0"/>
              <a:t>Что нового узнали на уроке?</a:t>
            </a:r>
          </a:p>
          <a:p>
            <a:pPr marL="285750" indent="-285750">
              <a:buFontTx/>
              <a:buChar char="-"/>
            </a:pPr>
            <a:r>
              <a:rPr lang="ru-RU" sz="3600" dirty="0" smtClean="0"/>
              <a:t>Какие задания вызвали у вас затруднения?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59700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052736"/>
            <a:ext cx="7056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Домашнее задание</a:t>
            </a:r>
            <a:r>
              <a:rPr lang="ru-RU" sz="4800" b="1" dirty="0" smtClean="0"/>
              <a:t>:</a:t>
            </a:r>
          </a:p>
          <a:p>
            <a:pPr algn="ctr"/>
            <a:r>
              <a:rPr lang="ru-RU" sz="4800" dirty="0"/>
              <a:t>Упр. 60 (с. </a:t>
            </a:r>
            <a:r>
              <a:rPr lang="ru-RU" sz="4800"/>
              <a:t>36).</a:t>
            </a:r>
            <a:endParaRPr lang="ru-RU" sz="4800" b="1" dirty="0" smtClean="0"/>
          </a:p>
        </p:txBody>
      </p:sp>
    </p:spTree>
    <p:extLst>
      <p:ext uri="{BB962C8B-B14F-4D97-AF65-F5344CB8AC3E}">
        <p14:creationId xmlns:p14="http://schemas.microsoft.com/office/powerpoint/2010/main" val="883011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979762"/>
          </a:xfrm>
        </p:spPr>
        <p:txBody>
          <a:bodyPr/>
          <a:lstStyle/>
          <a:p>
            <a:pPr marL="571500" indent="-571500" algn="l">
              <a:buFont typeface="Wingdings" panose="05000000000000000000" pitchFamily="2" charset="2"/>
              <a:buChar char="ü"/>
            </a:pPr>
            <a:r>
              <a:rPr lang="ru-RU" sz="4000" dirty="0" smtClean="0"/>
              <a:t>Что такое подлежащие?</a:t>
            </a:r>
            <a:br>
              <a:rPr lang="ru-RU" sz="4000" dirty="0" smtClean="0"/>
            </a:br>
            <a:r>
              <a:rPr lang="ru-RU" sz="4000" dirty="0" smtClean="0"/>
              <a:t>Что такое сказуемое?</a:t>
            </a:r>
            <a:br>
              <a:rPr lang="ru-RU" sz="4000" dirty="0" smtClean="0"/>
            </a:br>
            <a:r>
              <a:rPr lang="ru-RU" sz="4000" dirty="0" smtClean="0"/>
              <a:t>Из чего  состоит простое не распространённое предложение?</a:t>
            </a:r>
            <a:br>
              <a:rPr lang="ru-RU" sz="4000" dirty="0" smtClean="0"/>
            </a:br>
            <a:r>
              <a:rPr lang="ru-RU" sz="4000" dirty="0" smtClean="0"/>
              <a:t>Простое распространённое предложение?</a:t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4467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340768"/>
            <a:ext cx="871296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Гроза.</a:t>
            </a:r>
          </a:p>
          <a:p>
            <a:r>
              <a:rPr lang="ru-RU" sz="4000" dirty="0" smtClean="0"/>
              <a:t>    Надвигалась </a:t>
            </a:r>
            <a:r>
              <a:rPr lang="ru-RU" sz="4000" b="1" dirty="0" smtClean="0">
                <a:solidFill>
                  <a:srgbClr val="FF0000"/>
                </a:solidFill>
              </a:rPr>
              <a:t>(какая?) </a:t>
            </a:r>
            <a:r>
              <a:rPr lang="ru-RU" sz="4000" dirty="0" smtClean="0"/>
              <a:t>туча. </a:t>
            </a:r>
            <a:r>
              <a:rPr lang="ru-RU" sz="4000" b="1" dirty="0" smtClean="0">
                <a:solidFill>
                  <a:srgbClr val="FF0000"/>
                </a:solidFill>
              </a:rPr>
              <a:t>(Где?) </a:t>
            </a:r>
            <a:r>
              <a:rPr lang="ru-RU" sz="4000" dirty="0" smtClean="0"/>
              <a:t>блеснула </a:t>
            </a:r>
            <a:r>
              <a:rPr lang="ru-RU" sz="4000" b="1" dirty="0" smtClean="0">
                <a:solidFill>
                  <a:srgbClr val="FF0000"/>
                </a:solidFill>
              </a:rPr>
              <a:t>(какая?) </a:t>
            </a:r>
            <a:r>
              <a:rPr lang="ru-RU" sz="4000" dirty="0" smtClean="0"/>
              <a:t>молния. </a:t>
            </a:r>
            <a:r>
              <a:rPr lang="ru-RU" sz="4000" b="1" dirty="0" smtClean="0">
                <a:solidFill>
                  <a:srgbClr val="FF0000"/>
                </a:solidFill>
              </a:rPr>
              <a:t>(Как?) </a:t>
            </a:r>
            <a:r>
              <a:rPr lang="ru-RU" sz="4000" dirty="0" smtClean="0"/>
              <a:t>застучали первые капли дождя.</a:t>
            </a:r>
          </a:p>
          <a:p>
            <a:endParaRPr lang="ru-RU" sz="4000" dirty="0" smtClean="0"/>
          </a:p>
          <a:p>
            <a:pPr algn="ctr"/>
            <a:r>
              <a:rPr lang="ru-RU" sz="3200" b="1" dirty="0" smtClean="0"/>
              <a:t>Подчеркни главные члены предложения.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1. Составь простое нераспространение предложение со словом </a:t>
            </a:r>
            <a:r>
              <a:rPr lang="ru-RU" sz="2800" b="1" dirty="0" smtClean="0"/>
              <a:t>туман.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Поставь вопрос от подлежащего к сказуемому.</a:t>
            </a:r>
          </a:p>
          <a:p>
            <a:r>
              <a:rPr lang="ru-RU" dirty="0" smtClean="0"/>
              <a:t>Добавь в это предложение слова, поясняющие подлежащие и сказуемое.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902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196752"/>
            <a:ext cx="87129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Пригрело солнце.</a:t>
            </a:r>
          </a:p>
          <a:p>
            <a:pPr algn="ctr"/>
            <a:endParaRPr lang="ru-RU" sz="3200" b="1" dirty="0"/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Пригрело весеннее солнце, и на лесной полянке растаял снег.</a:t>
            </a:r>
          </a:p>
          <a:p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916832"/>
            <a:ext cx="82089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Сложное предложение состоит из простых.</a:t>
            </a:r>
          </a:p>
          <a:p>
            <a:pPr algn="ctr"/>
            <a:r>
              <a:rPr lang="ru-RU" sz="2800" b="1" dirty="0" smtClean="0"/>
              <a:t>В каждом простом предложении есть главные члены, поэтому сложное предложение можно разделить на простые.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4090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052736"/>
            <a:ext cx="85689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Прочитайте.</a:t>
            </a:r>
          </a:p>
          <a:p>
            <a:r>
              <a:rPr lang="ru-RU" sz="3200" b="1" dirty="0" smtClean="0"/>
              <a:t>Наступила осень.</a:t>
            </a:r>
          </a:p>
          <a:p>
            <a:r>
              <a:rPr lang="ru-RU" sz="3200" b="1" dirty="0" smtClean="0"/>
              <a:t>Осенний праздник.</a:t>
            </a:r>
          </a:p>
          <a:p>
            <a:r>
              <a:rPr lang="ru-RU" sz="3200" b="1" dirty="0" smtClean="0"/>
              <a:t>Летели птицы.</a:t>
            </a:r>
          </a:p>
          <a:p>
            <a:r>
              <a:rPr lang="ru-RU" sz="3200" b="1" dirty="0" smtClean="0"/>
              <a:t>Облака плыли.</a:t>
            </a:r>
          </a:p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 Найдите лишнюю запись.</a:t>
            </a:r>
          </a:p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 Почему?</a:t>
            </a:r>
          </a:p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 Как называется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запись,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которая является лишней?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77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432181"/>
            <a:ext cx="871296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Словосочетание</a:t>
            </a:r>
            <a:r>
              <a:rPr lang="ru-RU" sz="2800" dirty="0" smtClean="0"/>
              <a:t> – это два слова, связанные между собой по смыслу. В словосочетании одно слово зависит от другого. Подлежащие и сказуемое не образуют словосочетания.</a:t>
            </a:r>
          </a:p>
          <a:p>
            <a:r>
              <a:rPr lang="ru-RU" sz="2800" dirty="0" smtClean="0"/>
              <a:t>В предложении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Девочка пела весёлую песенку </a:t>
            </a:r>
            <a:r>
              <a:rPr lang="ru-RU" sz="2800" dirty="0" smtClean="0"/>
              <a:t>два словосочетания6 1) 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пела что? Песенку;</a:t>
            </a:r>
          </a:p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2) песенку какую? весёлую.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059832" y="3573016"/>
            <a:ext cx="144016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652392" y="3573016"/>
            <a:ext cx="78370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652392" y="3645024"/>
            <a:ext cx="78370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6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80728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Словарная работа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1988840"/>
            <a:ext cx="36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С неба солнце золотое </a:t>
            </a:r>
          </a:p>
          <a:p>
            <a:r>
              <a:rPr lang="ru-RU" sz="2400" dirty="0"/>
              <a:t>Золотые льёт лучи. </a:t>
            </a:r>
          </a:p>
          <a:p>
            <a:r>
              <a:rPr lang="ru-RU" sz="2400" dirty="0"/>
              <a:t>В поле дружною стеною </a:t>
            </a:r>
          </a:p>
          <a:p>
            <a:r>
              <a:rPr lang="ru-RU" sz="2400" dirty="0"/>
              <a:t>Золотые усачи. 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3789040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пшеница</a:t>
            </a:r>
            <a:endParaRPr lang="ru-RU" sz="32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4103948" y="3723447"/>
            <a:ext cx="144016" cy="2305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514450" y="4293096"/>
            <a:ext cx="28803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" name="Picture 2" descr="http://www.business.ua/upload/iblock/9f5/nvuldnh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92749"/>
            <a:ext cx="3471064" cy="252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12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252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по теме: словосочетание   3 класс  УМК школа России.</vt:lpstr>
      <vt:lpstr>Что такое подлежащие? Что такое сказуемое? Из чего  состоит простое не распространённое предложение? Простое распространённое предложение?  </vt:lpstr>
      <vt:lpstr>Презентация PowerPoint</vt:lpstr>
      <vt:lpstr>1. Составь простое нераспространение предложение со словом туман.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Пользователь</cp:lastModifiedBy>
  <cp:revision>14</cp:revision>
  <dcterms:created xsi:type="dcterms:W3CDTF">2013-08-25T16:28:30Z</dcterms:created>
  <dcterms:modified xsi:type="dcterms:W3CDTF">2016-02-07T11:35:06Z</dcterms:modified>
</cp:coreProperties>
</file>