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:dissolve/>
      </p:transition>
    </mc:Choice>
    <mc:Fallback xmlns="">
      <p:transition spd="slow" advTm="3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:dissolve/>
      </p:transition>
    </mc:Choice>
    <mc:Fallback xmlns="">
      <p:transition spd="slow" advTm="3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:dissolve/>
      </p:transition>
    </mc:Choice>
    <mc:Fallback xmlns="">
      <p:transition spd="slow" advTm="3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:dissolve/>
      </p:transition>
    </mc:Choice>
    <mc:Fallback xmlns="">
      <p:transition spd="slow" advTm="3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:dissolve/>
      </p:transition>
    </mc:Choice>
    <mc:Fallback xmlns="">
      <p:transition spd="slow" advTm="3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:dissolve/>
      </p:transition>
    </mc:Choice>
    <mc:Fallback xmlns="">
      <p:transition spd="slow" advTm="3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:dissolve/>
      </p:transition>
    </mc:Choice>
    <mc:Fallback xmlns="">
      <p:transition spd="slow" advTm="3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:dissolve/>
      </p:transition>
    </mc:Choice>
    <mc:Fallback xmlns="">
      <p:transition spd="slow" advTm="3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:dissolve/>
      </p:transition>
    </mc:Choice>
    <mc:Fallback xmlns="">
      <p:transition spd="slow" advTm="3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:dissolve/>
      </p:transition>
    </mc:Choice>
    <mc:Fallback xmlns="">
      <p:transition spd="slow" advTm="3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:dissolve/>
      </p:transition>
    </mc:Choice>
    <mc:Fallback xmlns="">
      <p:transition spd="slow" advTm="3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200" advTm="3000">
        <p:dissolve/>
      </p:transition>
    </mc:Choice>
    <mc:Fallback xmlns="">
      <p:transition spd="slow" advTm="3000">
        <p:dissolv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5" y="5052545"/>
            <a:ext cx="3240361" cy="882119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/>
              <a:t>Симанович</a:t>
            </a:r>
            <a:r>
              <a:rPr lang="ru-RU" dirty="0" smtClean="0"/>
              <a:t> Н.Н. </a:t>
            </a:r>
          </a:p>
          <a:p>
            <a:pPr algn="ctr"/>
            <a:r>
              <a:rPr lang="ru-RU" dirty="0" smtClean="0"/>
              <a:t>2013 год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ru-RU" dirty="0" smtClean="0"/>
              <a:t>Ваза для цветов</a:t>
            </a:r>
            <a:endParaRPr lang="ru-RU" dirty="0"/>
          </a:p>
        </p:txBody>
      </p:sp>
      <p:pic>
        <p:nvPicPr>
          <p:cNvPr id="4" name="-spokojnaya-muzyka-bez-slov_(eee.f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31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:dissolve/>
      </p:transition>
    </mc:Choice>
    <mc:Fallback xmlns="">
      <p:transition spd="slow" advTm="3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Картинки по запросу картинки ваза для цвет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3457575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Картинки по запросу картинки ваза для цвет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628800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72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:dissolve/>
      </p:transition>
    </mc:Choice>
    <mc:Fallback xmlns="">
      <p:transition spd="slow" advTm="3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Картинки по запросу картинки ваза для цвет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"/>
            <a:ext cx="2088232" cy="3551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Картинки по запросу картинки ваза для цвет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852936"/>
            <a:ext cx="4572784" cy="3273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27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:dissolve/>
      </p:transition>
    </mc:Choice>
    <mc:Fallback xmlns="">
      <p:transition spd="slow" advTm="3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Картинки по запросу картинки ваза для цвет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091562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Картинки по запросу картинки ваза для цвет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39216"/>
            <a:ext cx="3600400" cy="488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226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:dissolve/>
      </p:transition>
    </mc:Choice>
    <mc:Fallback xmlns="">
      <p:transition spd="slow" advTm="3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Картинки по запросу картинки ваза для цвет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81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Картинки по запросу картинки ваза для цвет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060848"/>
            <a:ext cx="4455517" cy="4455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36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:dissolve/>
      </p:transition>
    </mc:Choice>
    <mc:Fallback xmlns="">
      <p:transition spd="slow" advTm="3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Картинки по запросу картинки ваза для цвето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2921254" cy="305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Картинки по запросу картинки ваза для цвет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268760"/>
            <a:ext cx="4286250" cy="504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264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:dissolve/>
      </p:transition>
    </mc:Choice>
    <mc:Fallback xmlns="">
      <p:transition spd="slow" advTm="3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Картинки по запросу картинки ваза для цвет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191000" cy="419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Картинки по запросу картинки ваза для цвет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821707"/>
            <a:ext cx="5766133" cy="4036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940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:dissolve/>
      </p:transition>
    </mc:Choice>
    <mc:Fallback xmlns="">
      <p:transition spd="slow" advTm="3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</TotalTime>
  <Words>8</Words>
  <Application>Microsoft Office PowerPoint</Application>
  <PresentationFormat>Экран (4:3)</PresentationFormat>
  <Paragraphs>3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Ваза для цветов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Ваза для цветов</dc:title>
  <dc:creator>Наташа</dc:creator>
  <cp:lastModifiedBy>Наташа</cp:lastModifiedBy>
  <cp:revision>4</cp:revision>
  <dcterms:created xsi:type="dcterms:W3CDTF">2016-09-22T10:20:13Z</dcterms:created>
  <dcterms:modified xsi:type="dcterms:W3CDTF">2016-09-26T12:07:17Z</dcterms:modified>
</cp:coreProperties>
</file>