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66"/>
    <a:srgbClr val="CC00CC"/>
    <a:srgbClr val="CC3300"/>
    <a:srgbClr val="FF6600"/>
    <a:srgbClr val="27897D"/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D8B98-9DC1-4833-B966-6D2430B01A0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384D-DB0E-42EF-AF86-3B68BCDB7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526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5DC48-C044-4F9E-990D-31DEEBD62716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40573-1AE8-4CC3-A648-C41B5DEF2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35173" y="579881"/>
            <a:ext cx="453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FF"/>
                </a:solidFill>
              </a:rPr>
              <a:t>ГБОУ ЦРР ДЕТСКИЙ САД № 1195</a:t>
            </a:r>
            <a:endParaRPr lang="ru-RU" b="1" dirty="0">
              <a:solidFill>
                <a:srgbClr val="FF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526" y="2780926"/>
            <a:ext cx="7786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FF"/>
                </a:solidFill>
              </a:rPr>
              <a:t>ЗОНА ХУДОЖЕСТВЕННО - ЭСТЕТИЧЕСКОГО</a:t>
            </a:r>
          </a:p>
          <a:p>
            <a:pPr algn="ctr"/>
            <a:r>
              <a:rPr lang="ru-RU" sz="2400" b="1" dirty="0" smtClean="0">
                <a:solidFill>
                  <a:srgbClr val="FF00FF"/>
                </a:solidFill>
              </a:rPr>
              <a:t>ВОСПИТАНИЯ ДОШКОЛЬНИКОВ</a:t>
            </a:r>
            <a:endParaRPr lang="ru-RU" sz="2400" b="1" dirty="0">
              <a:solidFill>
                <a:srgbClr val="FF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5157192"/>
            <a:ext cx="3312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FF"/>
                </a:solidFill>
              </a:rPr>
              <a:t>Из опыта работы воспитателя группы №8 Филипповой Е. А.</a:t>
            </a:r>
            <a:endParaRPr lang="ru-RU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334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771800" y="260648"/>
            <a:ext cx="3694114" cy="93610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2"/>
                </a:solidFill>
              </a:rPr>
              <a:t>ПРЕДМЕТЫ НАРОДНОГО ТВОРЧЕСТВА</a:t>
            </a:r>
            <a:endParaRPr lang="ru-RU" sz="1800" b="1" dirty="0">
              <a:solidFill>
                <a:schemeClr val="tx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4154309" cy="3600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6832"/>
            <a:ext cx="367240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640404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40768"/>
            <a:ext cx="3555176" cy="5042301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940278" cy="4104456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6300192" y="332656"/>
            <a:ext cx="173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ГЖЕЛЬ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056" y="332656"/>
            <a:ext cx="3506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КЕРАМИЧЕСКАЯ ПОСУДА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0161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28800"/>
            <a:ext cx="3008081" cy="289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437112"/>
            <a:ext cx="3384376" cy="220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08311" cy="25836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01662" y="692695"/>
            <a:ext cx="2521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6FF66"/>
                </a:solidFill>
              </a:rPr>
              <a:t>КАРГОПОЛЬСКАЯ</a:t>
            </a:r>
          </a:p>
          <a:p>
            <a:r>
              <a:rPr lang="ru-RU" b="1" dirty="0" smtClean="0">
                <a:solidFill>
                  <a:srgbClr val="66FF66"/>
                </a:solidFill>
              </a:rPr>
              <a:t>ИГРУШКА</a:t>
            </a:r>
            <a:endParaRPr lang="ru-RU" b="1" dirty="0">
              <a:solidFill>
                <a:srgbClr val="66FF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33292" y="692696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6FF66"/>
                </a:solidFill>
              </a:rPr>
              <a:t>ФИЛИМОНОВСКИЕ</a:t>
            </a:r>
          </a:p>
          <a:p>
            <a:r>
              <a:rPr lang="ru-RU" b="1" dirty="0" smtClean="0">
                <a:solidFill>
                  <a:srgbClr val="66FF66"/>
                </a:solidFill>
              </a:rPr>
              <a:t>СВИСТУЛЬКИ</a:t>
            </a:r>
            <a:endParaRPr lang="ru-RU" b="1" dirty="0">
              <a:solidFill>
                <a:srgbClr val="66FF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43221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357499" y="188640"/>
            <a:ext cx="5003498" cy="720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66FF66"/>
                </a:solidFill>
                <a:latin typeface="Times New Roman" pitchFamily="18" charset="0"/>
                <a:cs typeface="Times New Roman" pitchFamily="18" charset="0"/>
              </a:rPr>
              <a:t>ДИДАКТИЧЕСКИЕ ИГРЫ  ПО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66FF66"/>
                </a:solidFill>
                <a:latin typeface="Times New Roman" pitchFamily="18" charset="0"/>
                <a:cs typeface="Times New Roman" pitchFamily="18" charset="0"/>
              </a:rPr>
              <a:t>        ИЗО ДЕЯТЕЛЬНОСТИ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77504">
            <a:off x="5166997" y="2273955"/>
            <a:ext cx="3606715" cy="3712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6768">
            <a:off x="619405" y="2496445"/>
            <a:ext cx="3445675" cy="36146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09425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113" y="260648"/>
            <a:ext cx="6336703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ХУДОЖЕСТВЕННО -  ЭСТЕТИЧЕСКОГО ВОСПИТАНИЯ ДОШКОЛЬНИКОВ</a:t>
            </a:r>
            <a:endParaRPr lang="ru-RU" sz="3200" b="1" i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кирилл\Desktop\фотки\DSCF07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2952328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кирилл\Desktop\фотки\DSCF07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96952"/>
            <a:ext cx="3112345" cy="2948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74171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2531" y="163064"/>
            <a:ext cx="73789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Требования к зоне изо творчества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980" y="707900"/>
            <a:ext cx="9008043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Соответствие уголков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возрасту и требованиям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ООП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Расположение зоны изобразительного  творчества: доступность,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эстетичность, мобильность.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Разнообразие дидактического материала в соответствие его возрастным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особенностям, в том числе наличие материала инновационного характера: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Народные игрушки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(дымковская игрушка,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т.д.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соответствии с возрастом, керамическая посуда выставляется в уголке 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соответствии с планом.);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Шаблоны (дымковская игрушка,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Карандаши цветные в отдельных подставках, коробках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Восковые мелки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Фломастеры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Бумага белая и тонированная, разного размера и формата;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Кисточки, гуашь, баночки для воды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Кисточки и баночки для клея;</a:t>
            </a:r>
          </a:p>
        </p:txBody>
      </p:sp>
    </p:spTree>
    <p:extLst>
      <p:ext uri="{BB962C8B-B14F-4D97-AF65-F5344CB8AC3E}">
        <p14:creationId xmlns="" xmlns:p14="http://schemas.microsoft.com/office/powerpoint/2010/main" val="2193829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620688"/>
            <a:ext cx="734884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Формы, оставшиеся после занятия аппликацией;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Пластилин в виде шариков,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доски.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Предмет , который сейчас изучается на занятиях по </a:t>
            </a:r>
            <a:r>
              <a:rPr lang="ru-RU" dirty="0" err="1" smtClean="0"/>
              <a:t>изодеятельности</a:t>
            </a:r>
            <a:r>
              <a:rPr lang="ru-RU" dirty="0" smtClean="0"/>
              <a:t>, его графическое изображение.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Репродукции картин русских художников.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 по изобразительной деятельности.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Игровой персонаж.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3777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2776"/>
            <a:ext cx="3816424" cy="2862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3096343" cy="2889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67544" y="4715657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РЕПРОДУКЦИИ КАРТИН РУССКИХ ХУДОЖНИКОВ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9467" y="4667998"/>
            <a:ext cx="4434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ИЛЛЮСТРАЦИИ К РУССКИМ НАРОДНЫМ СКАЗКАМ ХУДОЖНИКОВ Е.РАЧЕВА И Ю.ВАСНЕЦОВА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159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188640"/>
            <a:ext cx="7344816" cy="7920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ТОНИРОВАННАЯ БУМАГА  РАЗНОГО  РАЗМЕРА И ФОРМАТА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25144"/>
            <a:ext cx="2880320" cy="1954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3096345" cy="3391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кирилл\Desktop\DSCF63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3240360" cy="33946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22419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-124" y="116632"/>
            <a:ext cx="9134701" cy="105334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ТРАФАРЕТЫ И ШАБЛОНЫ ПО ИЗО                                 ДЕЯТЕЛЬНОСТИ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8191">
            <a:off x="5874542" y="4338075"/>
            <a:ext cx="2546660" cy="2292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9576">
            <a:off x="181506" y="4110943"/>
            <a:ext cx="2906869" cy="2231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9405">
            <a:off x="552694" y="979369"/>
            <a:ext cx="2562292" cy="2506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0943">
            <a:off x="5929117" y="952686"/>
            <a:ext cx="2592926" cy="2627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8279">
            <a:off x="3348538" y="2660349"/>
            <a:ext cx="2259986" cy="2569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16660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2736304" cy="259574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68760"/>
            <a:ext cx="2511954" cy="28803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33056"/>
            <a:ext cx="2664296" cy="229265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2846272" y="6298636"/>
            <a:ext cx="378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СТЕКИ, ДОСКИ ДЛЯ ЛЕПКИ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73504" y="312336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ПЛАСТИЛИН В ВИДЕ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ШАРИКОВ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4397"/>
            <a:ext cx="254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ТРАФАРЕТЫ ДЛЯ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ЛЕПКИ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6033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88640"/>
            <a:ext cx="8586256" cy="100811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92D050"/>
                </a:solidFill>
              </a:rPr>
              <a:t>ГУАШЬ, АКВАРЕЛЬ,КИСТИ ДЛЯ РИСОВАНИЯ, БАНОЧКИ ДЛЯ ВОДЫ, МЕЛКИ, ФЛОМАСТЕРЫ, ЦВЕТНЫЕ КАРАНДАШИ,КИСТИ И БАНОЧКИ ДЛЯ КЛЕЯ</a:t>
            </a:r>
            <a:endParaRPr lang="ru-RU" sz="1800" b="1" dirty="0">
              <a:solidFill>
                <a:srgbClr val="92D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25689" y="1801432"/>
            <a:ext cx="2421209" cy="20162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509120"/>
            <a:ext cx="2304256" cy="19586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85" y="1598939"/>
            <a:ext cx="2163568" cy="2046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09120"/>
            <a:ext cx="2539041" cy="191473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348880"/>
            <a:ext cx="3328616" cy="28083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88169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405</TotalTime>
  <Words>265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Winter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Компьютер</cp:lastModifiedBy>
  <cp:revision>40</cp:revision>
  <dcterms:created xsi:type="dcterms:W3CDTF">2013-11-22T08:34:46Z</dcterms:created>
  <dcterms:modified xsi:type="dcterms:W3CDTF">2016-09-26T18:44:15Z</dcterms:modified>
</cp:coreProperties>
</file>