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64" r:id="rId1"/>
  </p:sldMasterIdLst>
  <p:sldIdLst>
    <p:sldId id="257" r:id="rId2"/>
    <p:sldId id="305" r:id="rId3"/>
    <p:sldId id="308" r:id="rId4"/>
    <p:sldId id="300" r:id="rId5"/>
    <p:sldId id="302" r:id="rId6"/>
    <p:sldId id="301" r:id="rId7"/>
    <p:sldId id="304" r:id="rId8"/>
    <p:sldId id="275" r:id="rId9"/>
    <p:sldId id="298" r:id="rId10"/>
    <p:sldId id="30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6C78DA3-7C72-4014-83AD-01C279673906}">
          <p14:sldIdLst>
            <p14:sldId id="257"/>
            <p14:sldId id="305"/>
            <p14:sldId id="308"/>
            <p14:sldId id="300"/>
            <p14:sldId id="302"/>
            <p14:sldId id="301"/>
            <p14:sldId id="304"/>
            <p14:sldId id="275"/>
            <p14:sldId id="298"/>
            <p14:sldId id="30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3" autoAdjust="0"/>
    <p:restoredTop sz="94717" autoAdjust="0"/>
  </p:normalViewPr>
  <p:slideViewPr>
    <p:cSldViewPr>
      <p:cViewPr varScale="1">
        <p:scale>
          <a:sx n="70" d="100"/>
          <a:sy n="70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844D178-0EDB-4797-A40F-EF32D45E8DF2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9D01588-49C1-49B9-AA2D-2FE281D1E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065" r:id="rId1"/>
    <p:sldLayoutId id="2147485066" r:id="rId2"/>
    <p:sldLayoutId id="2147485067" r:id="rId3"/>
    <p:sldLayoutId id="2147485068" r:id="rId4"/>
    <p:sldLayoutId id="2147485069" r:id="rId5"/>
    <p:sldLayoutId id="2147485070" r:id="rId6"/>
    <p:sldLayoutId id="2147485071" r:id="rId7"/>
    <p:sldLayoutId id="2147485072" r:id="rId8"/>
    <p:sldLayoutId id="2147485073" r:id="rId9"/>
    <p:sldLayoutId id="2147485074" r:id="rId10"/>
    <p:sldLayoutId id="2147485075" r:id="rId11"/>
  </p:sldLayoutIdLst>
  <p:transition spd="slow">
    <p:zoom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-99392"/>
            <a:ext cx="7704856" cy="187220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 smtClean="0">
                <a:latin typeface="Times New Roman"/>
                <a:ea typeface="Times New Roman"/>
                <a:cs typeface="Times New Roman"/>
              </a:rPr>
            </a:br>
            <a:r>
              <a:rPr lang="en-US" sz="24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>
                <a:latin typeface="Times New Roman"/>
                <a:ea typeface="Times New Roman"/>
                <a:cs typeface="Times New Roman"/>
              </a:rPr>
            </a:br>
            <a:r>
              <a:rPr lang="en-US" sz="24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 smtClean="0">
                <a:latin typeface="Times New Roman"/>
                <a:ea typeface="Times New Roman"/>
                <a:cs typeface="Times New Roman"/>
              </a:rPr>
            </a:br>
            <a:r>
              <a:rPr lang="en-US" sz="24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>
                <a:latin typeface="Times New Roman"/>
                <a:ea typeface="Times New Roman"/>
                <a:cs typeface="Times New Roman"/>
              </a:rPr>
            </a:br>
            <a:r>
              <a:rPr lang="en-US" sz="24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 smtClean="0">
                <a:latin typeface="Times New Roman"/>
                <a:ea typeface="Times New Roman"/>
                <a:cs typeface="Times New Roman"/>
              </a:rPr>
            </a:br>
            <a:r>
              <a:rPr lang="en-US" sz="24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 smtClean="0">
                <a:latin typeface="Times New Roman"/>
                <a:ea typeface="Times New Roman"/>
                <a:cs typeface="Times New Roman"/>
              </a:rPr>
            </a:br>
            <a:r>
              <a:rPr lang="en-US" sz="24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>
                <a:latin typeface="Times New Roman"/>
                <a:ea typeface="Times New Roman"/>
                <a:cs typeface="Times New Roman"/>
              </a:rPr>
            </a:br>
            <a:r>
              <a:rPr lang="en-US" sz="24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2400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В.А</a:t>
            </a:r>
            <a:r>
              <a:rPr lang="ru-RU" sz="3600" b="1" dirty="0">
                <a:latin typeface="Times New Roman"/>
                <a:ea typeface="Times New Roman"/>
                <a:cs typeface="Times New Roman"/>
              </a:rPr>
              <a:t>. КИРЮШКИН </a:t>
            </a:r>
            <a:r>
              <a:rPr lang="en-US" sz="36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latin typeface="Times New Roman"/>
                <a:ea typeface="Times New Roman"/>
                <a:cs typeface="Times New Roman"/>
              </a:rPr>
            </a:br>
            <a:endParaRPr lang="ru-RU" sz="3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412776"/>
            <a:ext cx="7128792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en-US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 ЗНАЧЕНИИ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НАСЛЕДИЯ</a:t>
            </a:r>
            <a:endParaRPr lang="en-US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К.Д.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УШИНСКОГО</a:t>
            </a:r>
            <a:endParaRPr lang="en-US" sz="28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РЕШЕНИИ ПРОБЛЕМЫ </a:t>
            </a:r>
            <a:r>
              <a:rPr lang="en-US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ИСПОЛЬЗОВАНИЯ ЛОГИЧЕСКИХ УПРАЖНЕНИЙ В СИСТЕМЕ ЗАНЯТИЙ ПО РУССКОМУ ЯЗЫКУ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НАЧАЛЬНОЙ ШКОЛЕ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100" dirty="0">
                <a:solidFill>
                  <a:srgbClr val="EAEBDE">
                    <a:tint val="100000"/>
                    <a:shade val="90000"/>
                    <a:satMod val="250000"/>
                    <a:alpha val="100000"/>
                  </a:srgbClr>
                </a:solidFill>
              </a:rPr>
              <a:t>Медаль имени К.Д. Ушинского</a:t>
            </a:r>
            <a:endParaRPr lang="ru-RU" dirty="0"/>
          </a:p>
        </p:txBody>
      </p:sp>
      <p:pic>
        <p:nvPicPr>
          <p:cNvPr id="4" name="Объект 3" descr="http://si-sv.com/Diya-vsego/aforizmi/afor-2/medal_ushinskogo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348880"/>
            <a:ext cx="3168352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176144"/>
      </p:ext>
    </p:extLst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Выпускник школы </a:t>
            </a:r>
            <a:endParaRPr lang="ru-RU" dirty="0"/>
          </a:p>
        </p:txBody>
      </p:sp>
      <p:pic>
        <p:nvPicPr>
          <p:cNvPr id="5" name="Picture 2" descr="D:\КИРЮШКИН\ДИНАСТИЯ\Scan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412776"/>
            <a:ext cx="3418142" cy="509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96615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16" y="170639"/>
            <a:ext cx="9288015" cy="69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121346"/>
      </p:ext>
    </p:extLst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МГУ , выпуск1952 года</a:t>
            </a:r>
            <a:endParaRPr lang="ru-RU" dirty="0"/>
          </a:p>
        </p:txBody>
      </p:sp>
      <p:pic>
        <p:nvPicPr>
          <p:cNvPr id="1026" name="Picture 2" descr="D:\КИРЮШКИН\ДИНАСТИЯ\ФИЛФАК1952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63390"/>
            <a:ext cx="7077794" cy="524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045473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Канское</a:t>
            </a:r>
            <a:r>
              <a:rPr lang="ru-RU" dirty="0" smtClean="0"/>
              <a:t> педучилище</a:t>
            </a:r>
            <a:endParaRPr lang="ru-RU" dirty="0"/>
          </a:p>
        </p:txBody>
      </p:sp>
      <p:pic>
        <p:nvPicPr>
          <p:cNvPr id="3074" name="Picture 2" descr="D:\КИРЮШКИН\ДИНАСТИЯ\0001 - копия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7115332" cy="484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847468"/>
      </p:ext>
    </p:extLst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Идет эксперимент</a:t>
            </a:r>
            <a:endParaRPr lang="ru-RU" dirty="0"/>
          </a:p>
        </p:txBody>
      </p:sp>
      <p:pic>
        <p:nvPicPr>
          <p:cNvPr id="2050" name="Picture 2" descr="D:\КИРЮШКИН\ДИНАСТИЯ\Untitled-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003378" cy="51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260742"/>
      </p:ext>
    </p:extLst>
  </p:cSld>
  <p:clrMapOvr>
    <a:masterClrMapping/>
  </p:clrMapOvr>
  <p:transition spd="slow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КИРЮШКИН\Кирюшкин\ФОТО Кирюшкин\Фото скан\Scan0004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20" y="404664"/>
            <a:ext cx="344005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БАД\Desktop\Отсканированные фото\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04664"/>
            <a:ext cx="3073140" cy="4387548"/>
          </a:xfrm>
          <a:prstGeom prst="rect">
            <a:avLst/>
          </a:prstGeom>
          <a:noFill/>
        </p:spPr>
      </p:pic>
      <p:pic>
        <p:nvPicPr>
          <p:cNvPr id="10" name="Picture 2" descr="C:\Users\БАД\Desktop\Отсканированные фото\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348880"/>
            <a:ext cx="3096344" cy="4274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5083536"/>
      </p:ext>
    </p:extLst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Экспериментальный букварь</a:t>
            </a:r>
            <a:endParaRPr lang="ru-RU" dirty="0"/>
          </a:p>
        </p:txBody>
      </p:sp>
      <p:pic>
        <p:nvPicPr>
          <p:cNvPr id="15362" name="Picture 2" descr="C:\Users\БАД\Desktop\Отсканированные фото\Старый буквар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643050"/>
            <a:ext cx="3920500" cy="4879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АД\Desktop\Буквари\b-04-0001-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355" y="3573016"/>
            <a:ext cx="1841113" cy="2380748"/>
          </a:xfrm>
          <a:prstGeom prst="rect">
            <a:avLst/>
          </a:prstGeom>
          <a:noFill/>
        </p:spPr>
      </p:pic>
      <p:pic>
        <p:nvPicPr>
          <p:cNvPr id="3075" name="Picture 3" descr="C:\Users\БАД\Desktop\Буквари\bukvar99ioemw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3047">
            <a:off x="1999434" y="868933"/>
            <a:ext cx="1697586" cy="2215350"/>
          </a:xfrm>
          <a:prstGeom prst="rect">
            <a:avLst/>
          </a:prstGeom>
          <a:noFill/>
        </p:spPr>
      </p:pic>
      <p:pic>
        <p:nvPicPr>
          <p:cNvPr id="3076" name="Picture 4" descr="C:\Users\БАД\Desktop\Буквари\9428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9262">
            <a:off x="4958342" y="787966"/>
            <a:ext cx="1643375" cy="2323836"/>
          </a:xfrm>
          <a:prstGeom prst="rect">
            <a:avLst/>
          </a:prstGeom>
          <a:noFill/>
        </p:spPr>
      </p:pic>
      <p:pic>
        <p:nvPicPr>
          <p:cNvPr id="1026" name="Picture 2" descr="C:\Users\БАД\Desktop\0_1080_mid2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3377" y="3573016"/>
            <a:ext cx="1770074" cy="2380748"/>
          </a:xfrm>
          <a:prstGeom prst="rect">
            <a:avLst/>
          </a:prstGeom>
          <a:noFill/>
        </p:spPr>
      </p:pic>
      <p:pic>
        <p:nvPicPr>
          <p:cNvPr id="1027" name="Picture 3" descr="C:\Users\БАД\Desktop\i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763" y="3573016"/>
            <a:ext cx="1539550" cy="23807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1198</TotalTime>
  <Words>40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        В.А. КИРЮШКИН  </vt:lpstr>
      <vt:lpstr>Выпускник школы </vt:lpstr>
      <vt:lpstr>Презентация PowerPoint</vt:lpstr>
      <vt:lpstr>МГУ , выпуск1952 года</vt:lpstr>
      <vt:lpstr>Канское педучилище</vt:lpstr>
      <vt:lpstr>Идет эксперимент</vt:lpstr>
      <vt:lpstr>Презентация PowerPoint</vt:lpstr>
      <vt:lpstr>Экспериментальный букварь</vt:lpstr>
      <vt:lpstr>Презентация PowerPoint</vt:lpstr>
      <vt:lpstr>Медаль имени К.Д. Ушинского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БАД</dc:creator>
  <cp:lastModifiedBy>Анастасия</cp:lastModifiedBy>
  <cp:revision>118</cp:revision>
  <dcterms:created xsi:type="dcterms:W3CDTF">2011-03-16T11:32:23Z</dcterms:created>
  <dcterms:modified xsi:type="dcterms:W3CDTF">2016-09-27T14:17:10Z</dcterms:modified>
</cp:coreProperties>
</file>