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D58DB3-EFAF-4289-9A1D-CE9B1576804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14FACF5-E7DF-46C3-A4EA-67324ACD72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5400" i="1" dirty="0" smtClean="0"/>
              <a:t>Геометрия вокруг нас</a:t>
            </a:r>
          </a:p>
          <a:p>
            <a:endParaRPr lang="ru-RU" sz="5400" i="1" dirty="0" smtClean="0"/>
          </a:p>
          <a:p>
            <a:r>
              <a:rPr lang="ru-RU" sz="1600" i="1" dirty="0" smtClean="0"/>
              <a:t>Выполнила :Калинская  Валерия 5а класс.</a:t>
            </a:r>
            <a:endParaRPr lang="ru-RU" sz="5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Презентация по математике </a:t>
            </a:r>
            <a:br>
              <a:rPr lang="ru-RU" i="1" dirty="0" smtClean="0"/>
            </a:br>
            <a:r>
              <a:rPr lang="ru-RU" i="1" dirty="0" smtClean="0"/>
              <a:t>на тему:</a:t>
            </a:r>
            <a:endParaRPr lang="ru-RU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571612"/>
            <a:ext cx="1984248" cy="4643470"/>
          </a:xfrm>
        </p:spPr>
        <p:txBody>
          <a:bodyPr>
            <a:normAutofit fontScale="70000" lnSpcReduction="20000"/>
          </a:bodyPr>
          <a:lstStyle/>
          <a:p>
            <a:r>
              <a:rPr lang="ru-RU" sz="2400" i="1" dirty="0" smtClean="0"/>
              <a:t>Геометрия-</a:t>
            </a:r>
          </a:p>
          <a:p>
            <a:r>
              <a:rPr lang="ru-RU" sz="2400" i="1" dirty="0" smtClean="0"/>
              <a:t>и</a:t>
            </a:r>
            <a:r>
              <a:rPr lang="ru-RU" sz="2400" i="1" dirty="0" smtClean="0"/>
              <a:t>зучает свойств предметов.</a:t>
            </a:r>
            <a:endParaRPr lang="ru-RU" sz="2400" i="1" dirty="0" smtClean="0"/>
          </a:p>
          <a:p>
            <a:r>
              <a:rPr lang="ru-RU" sz="2400" i="1" dirty="0" smtClean="0"/>
              <a:t>При этом она изучает  не предметы ,а</a:t>
            </a:r>
          </a:p>
          <a:p>
            <a:r>
              <a:rPr lang="ru-RU" sz="2400" i="1" dirty="0" smtClean="0"/>
              <a:t>геометрические</a:t>
            </a:r>
          </a:p>
          <a:p>
            <a:r>
              <a:rPr lang="ru-RU" sz="2400" i="1" dirty="0" smtClean="0"/>
              <a:t>Фигуры. </a:t>
            </a:r>
            <a:endParaRPr lang="ru-RU" sz="2400" i="1" dirty="0" smtClean="0"/>
          </a:p>
          <a:p>
            <a:r>
              <a:rPr lang="ru-RU" sz="2400" i="1" dirty="0" err="1" smtClean="0">
                <a:solidFill>
                  <a:srgbClr val="FF0000"/>
                </a:solidFill>
              </a:rPr>
              <a:t>Гео</a:t>
            </a:r>
            <a:r>
              <a:rPr lang="ru-RU" sz="2400" i="1" dirty="0" err="1" smtClean="0"/>
              <a:t>-земля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Метрия</a:t>
            </a:r>
            <a:r>
              <a:rPr lang="ru-RU" sz="2400" i="1" dirty="0" smtClean="0"/>
              <a:t>-измерение.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endParaRPr lang="ru-RU" sz="2400" i="1" dirty="0" smtClean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0" i="1" dirty="0" smtClean="0"/>
              <a:t>Что такое геометрия?</a:t>
            </a:r>
            <a:endParaRPr lang="ru-RU" sz="2800" b="0" i="1" dirty="0"/>
          </a:p>
        </p:txBody>
      </p:sp>
      <p:pic>
        <p:nvPicPr>
          <p:cNvPr id="1026" name="Picture 2" descr="C:\Users\HomePC\Desktop\лера попова\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06248"/>
            <a:ext cx="6248400" cy="49883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85728"/>
            <a:ext cx="435771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500174"/>
            <a:ext cx="1984248" cy="4643470"/>
          </a:xfrm>
        </p:spPr>
        <p:txBody>
          <a:bodyPr>
            <a:normAutofit/>
          </a:bodyPr>
          <a:lstStyle/>
          <a:p>
            <a:r>
              <a:rPr lang="ru-RU" sz="2000" i="1" dirty="0" err="1" smtClean="0"/>
              <a:t>Геометричес-кая</a:t>
            </a:r>
            <a:r>
              <a:rPr lang="ru-RU" sz="2000" i="1" dirty="0" smtClean="0"/>
              <a:t> фигура-это  </a:t>
            </a:r>
            <a:r>
              <a:rPr lang="ru-RU" sz="2000" i="1" dirty="0" err="1" smtClean="0"/>
              <a:t>мыслен-ный</a:t>
            </a:r>
            <a:r>
              <a:rPr lang="ru-RU" sz="2000" i="1" dirty="0" smtClean="0"/>
              <a:t>  образ предмета,</a:t>
            </a:r>
          </a:p>
          <a:p>
            <a:r>
              <a:rPr lang="ru-RU" sz="2000" i="1" dirty="0" smtClean="0"/>
              <a:t>к</a:t>
            </a:r>
            <a:r>
              <a:rPr lang="ru-RU" sz="2000" i="1" dirty="0" smtClean="0"/>
              <a:t>роме формы,</a:t>
            </a:r>
          </a:p>
          <a:p>
            <a:r>
              <a:rPr lang="ru-RU" sz="2000" i="1" dirty="0" err="1" smtClean="0"/>
              <a:t>размеров,вза-имного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распо-ложения</a:t>
            </a:r>
            <a:r>
              <a:rPr lang="ru-RU" sz="2000" i="1" dirty="0" smtClean="0"/>
              <a:t>  его    деталей.</a:t>
            </a:r>
          </a:p>
          <a:p>
            <a:endParaRPr lang="ru-RU" sz="2000" i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971536"/>
          </a:xfrm>
        </p:spPr>
        <p:txBody>
          <a:bodyPr>
            <a:normAutofit/>
          </a:bodyPr>
          <a:lstStyle/>
          <a:p>
            <a:r>
              <a:rPr lang="ru-RU" sz="2400" b="0" i="1" dirty="0" smtClean="0"/>
              <a:t>Геометрические  фигуры.</a:t>
            </a:r>
            <a:endParaRPr lang="ru-RU" sz="2400" b="0" i="1" dirty="0"/>
          </a:p>
        </p:txBody>
      </p:sp>
      <p:sp>
        <p:nvSpPr>
          <p:cNvPr id="6" name="Овал 5"/>
          <p:cNvSpPr/>
          <p:nvPr/>
        </p:nvSpPr>
        <p:spPr>
          <a:xfrm>
            <a:off x="1000100" y="1142984"/>
            <a:ext cx="85725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642918"/>
            <a:ext cx="35719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4572008"/>
            <a:ext cx="42862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4414" y="4857760"/>
            <a:ext cx="114300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2000250" cy="26193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Назови  формы  предметов  или их частей изображенных на рисунке.</a:t>
            </a:r>
            <a:endParaRPr lang="ru-RU" sz="3200" i="1" dirty="0"/>
          </a:p>
        </p:txBody>
      </p:sp>
      <p:pic>
        <p:nvPicPr>
          <p:cNvPr id="1028" name="Picture 4" descr="Картинка 4 из 98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143248"/>
            <a:ext cx="2786082" cy="2919419"/>
          </a:xfrm>
          <a:prstGeom prst="rect">
            <a:avLst/>
          </a:prstGeom>
          <a:noFill/>
        </p:spPr>
      </p:pic>
      <p:pic>
        <p:nvPicPr>
          <p:cNvPr id="1030" name="Picture 6" descr="Картинка 3 из 1146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714488"/>
            <a:ext cx="221932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прямая                     кривая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Линии</a:t>
            </a:r>
            <a:endParaRPr lang="ru-RU" b="1" i="1" dirty="0"/>
          </a:p>
        </p:txBody>
      </p:sp>
      <p:cxnSp>
        <p:nvCxnSpPr>
          <p:cNvPr id="5" name="Прямая со стрелкой 4"/>
          <p:cNvCxnSpPr>
            <a:stCxn id="2" idx="0"/>
          </p:cNvCxnSpPr>
          <p:nvPr/>
        </p:nvCxnSpPr>
        <p:spPr>
          <a:xfrm rot="16200000" flipH="1">
            <a:off x="4726789" y="1369211"/>
            <a:ext cx="104774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0"/>
          </p:cNvCxnSpPr>
          <p:nvPr/>
        </p:nvCxnSpPr>
        <p:spPr>
          <a:xfrm rot="16200000" flipH="1" flipV="1">
            <a:off x="3512343" y="1512087"/>
            <a:ext cx="104774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214546" y="3286124"/>
            <a:ext cx="1500198" cy="92869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>
            <a:off x="5929322" y="3500438"/>
            <a:ext cx="914400" cy="914400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6865257" y="2885924"/>
            <a:ext cx="1712686" cy="2007810"/>
          </a:xfrm>
          <a:custGeom>
            <a:avLst/>
            <a:gdLst>
              <a:gd name="connsiteX0" fmla="*/ 522514 w 1712686"/>
              <a:gd name="connsiteY0" fmla="*/ 1032933 h 2007810"/>
              <a:gd name="connsiteX1" fmla="*/ 1219200 w 1712686"/>
              <a:gd name="connsiteY1" fmla="*/ 1918305 h 2007810"/>
              <a:gd name="connsiteX2" fmla="*/ 725714 w 1712686"/>
              <a:gd name="connsiteY2" fmla="*/ 495905 h 2007810"/>
              <a:gd name="connsiteX3" fmla="*/ 1596572 w 1712686"/>
              <a:gd name="connsiteY3" fmla="*/ 582990 h 2007810"/>
              <a:gd name="connsiteX4" fmla="*/ 29029 w 1712686"/>
              <a:gd name="connsiteY4" fmla="*/ 1018419 h 2007810"/>
              <a:gd name="connsiteX5" fmla="*/ 1422400 w 1712686"/>
              <a:gd name="connsiteY5" fmla="*/ 31447 h 2007810"/>
              <a:gd name="connsiteX6" fmla="*/ 1422400 w 1712686"/>
              <a:gd name="connsiteY6" fmla="*/ 31447 h 2007810"/>
              <a:gd name="connsiteX7" fmla="*/ 1291772 w 1712686"/>
              <a:gd name="connsiteY7" fmla="*/ 2419 h 2007810"/>
              <a:gd name="connsiteX8" fmla="*/ 1480457 w 1712686"/>
              <a:gd name="connsiteY8" fmla="*/ 16933 h 2007810"/>
              <a:gd name="connsiteX9" fmla="*/ 1480457 w 1712686"/>
              <a:gd name="connsiteY9" fmla="*/ 16933 h 200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2686" h="2007810">
                <a:moveTo>
                  <a:pt x="522514" y="1032933"/>
                </a:moveTo>
                <a:cubicBezTo>
                  <a:pt x="853923" y="1520371"/>
                  <a:pt x="1185333" y="2007810"/>
                  <a:pt x="1219200" y="1918305"/>
                </a:cubicBezTo>
                <a:cubicBezTo>
                  <a:pt x="1253067" y="1828800"/>
                  <a:pt x="662819" y="718458"/>
                  <a:pt x="725714" y="495905"/>
                </a:cubicBezTo>
                <a:cubicBezTo>
                  <a:pt x="788609" y="273353"/>
                  <a:pt x="1712686" y="495904"/>
                  <a:pt x="1596572" y="582990"/>
                </a:cubicBezTo>
                <a:cubicBezTo>
                  <a:pt x="1480458" y="670076"/>
                  <a:pt x="58058" y="1110343"/>
                  <a:pt x="29029" y="1018419"/>
                </a:cubicBezTo>
                <a:cubicBezTo>
                  <a:pt x="0" y="926495"/>
                  <a:pt x="1422400" y="31447"/>
                  <a:pt x="1422400" y="31447"/>
                </a:cubicBezTo>
                <a:lnTo>
                  <a:pt x="1422400" y="31447"/>
                </a:lnTo>
                <a:cubicBezTo>
                  <a:pt x="1400629" y="26609"/>
                  <a:pt x="1282096" y="4838"/>
                  <a:pt x="1291772" y="2419"/>
                </a:cubicBezTo>
                <a:cubicBezTo>
                  <a:pt x="1301448" y="0"/>
                  <a:pt x="1480457" y="16933"/>
                  <a:pt x="1480457" y="16933"/>
                </a:cubicBezTo>
                <a:lnTo>
                  <a:pt x="1480457" y="16933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>
            <a:off x="5572132" y="4929198"/>
            <a:ext cx="1857388" cy="1928802"/>
          </a:xfrm>
          <a:prstGeom prst="arc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571472" y="5143512"/>
            <a:ext cx="1643074" cy="7143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i="1" dirty="0" smtClean="0"/>
              <a:t>             Геометрия вокруг нас </a:t>
            </a:r>
            <a:endParaRPr lang="ru-RU" i="1" dirty="0"/>
          </a:p>
        </p:txBody>
      </p:sp>
      <p:pic>
        <p:nvPicPr>
          <p:cNvPr id="5" name="Содержимое 4" descr="1wregjn7iok.9p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3786214" cy="2786082"/>
          </a:xfrm>
        </p:spPr>
      </p:pic>
      <p:pic>
        <p:nvPicPr>
          <p:cNvPr id="6" name="Содержимое 5" descr="garden2_smal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071546"/>
            <a:ext cx="4059238" cy="2706159"/>
          </a:xfrm>
        </p:spPr>
      </p:pic>
      <p:pic>
        <p:nvPicPr>
          <p:cNvPr id="2050" name="Picture 2" descr="C:\Users\HomePC\Desktop\лера попова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857628"/>
            <a:ext cx="3786214" cy="2500330"/>
          </a:xfrm>
          <a:prstGeom prst="rect">
            <a:avLst/>
          </a:prstGeom>
          <a:noFill/>
        </p:spPr>
      </p:pic>
      <p:pic>
        <p:nvPicPr>
          <p:cNvPr id="2051" name="Picture 3" descr="C:\Users\HomePC\Desktop\лера попова\img28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857628"/>
            <a:ext cx="4143404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x_pcu_dsc0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3810000" cy="25717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908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геометрия</a:t>
            </a:r>
            <a:endParaRPr lang="ru-RU" i="1" dirty="0"/>
          </a:p>
        </p:txBody>
      </p:sp>
      <p:pic>
        <p:nvPicPr>
          <p:cNvPr id="19458" name="Picture 2" descr="C:\Users\HomePC\Desktop\лера попова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714356"/>
            <a:ext cx="3714776" cy="2643206"/>
          </a:xfrm>
          <a:prstGeom prst="rect">
            <a:avLst/>
          </a:prstGeom>
          <a:noFill/>
        </p:spPr>
      </p:pic>
      <p:pic>
        <p:nvPicPr>
          <p:cNvPr id="19459" name="Picture 3" descr="C:\Users\HomePC\Desktop\лера попова\337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3500438"/>
            <a:ext cx="3857653" cy="2857520"/>
          </a:xfrm>
          <a:prstGeom prst="rect">
            <a:avLst/>
          </a:prstGeom>
          <a:noFill/>
        </p:spPr>
      </p:pic>
      <p:pic>
        <p:nvPicPr>
          <p:cNvPr id="19460" name="Picture 4" descr="C:\Users\HomePC\Desktop\лера попова\187536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571876"/>
            <a:ext cx="3643338" cy="28575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2129main_gpb-earth-300dpi-copy-650x4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857232"/>
            <a:ext cx="3571900" cy="2928958"/>
          </a:xfrm>
        </p:spPr>
      </p:pic>
      <p:pic>
        <p:nvPicPr>
          <p:cNvPr id="20482" name="Picture 2" descr="C:\Users\HomePC\Desktop\лера попова\8026605-R3L8T8D-600-Repetitive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71810"/>
            <a:ext cx="4071966" cy="321471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786314" y="571480"/>
            <a:ext cx="142876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28926" y="4214818"/>
            <a:ext cx="64294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714356"/>
            <a:ext cx="714380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29586" y="1785926"/>
            <a:ext cx="64294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4286256"/>
            <a:ext cx="128588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928926" y="5643578"/>
            <a:ext cx="857256" cy="9286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297</TotalTime>
  <Words>73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по математике  на тему:</vt:lpstr>
      <vt:lpstr>Что такое геометрия?</vt:lpstr>
      <vt:lpstr>Геометрические  фигуры.</vt:lpstr>
      <vt:lpstr>Назови  формы  предметов  или их частей изображенных на рисунке.</vt:lpstr>
      <vt:lpstr>Линии</vt:lpstr>
      <vt:lpstr>             Геометрия вокруг нас </vt:lpstr>
      <vt:lpstr>геометрия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математике  на тему:</dc:title>
  <dc:creator>HomePC</dc:creator>
  <cp:lastModifiedBy>HomePC</cp:lastModifiedBy>
  <cp:revision>33</cp:revision>
  <dcterms:created xsi:type="dcterms:W3CDTF">2016-09-25T06:33:28Z</dcterms:created>
  <dcterms:modified xsi:type="dcterms:W3CDTF">2016-09-25T15:20:25Z</dcterms:modified>
</cp:coreProperties>
</file>