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77" r:id="rId5"/>
    <p:sldId id="280" r:id="rId6"/>
    <p:sldId id="281" r:id="rId7"/>
    <p:sldId id="282" r:id="rId8"/>
    <p:sldId id="278" r:id="rId9"/>
    <p:sldId id="279" r:id="rId10"/>
    <p:sldId id="283" r:id="rId11"/>
    <p:sldId id="272" r:id="rId12"/>
    <p:sldId id="273" r:id="rId13"/>
    <p:sldId id="284" r:id="rId14"/>
    <p:sldId id="274" r:id="rId15"/>
    <p:sldId id="285" r:id="rId16"/>
    <p:sldId id="275" r:id="rId17"/>
    <p:sldId id="287" r:id="rId18"/>
    <p:sldId id="261" r:id="rId19"/>
    <p:sldId id="263" r:id="rId20"/>
    <p:sldId id="286" r:id="rId21"/>
    <p:sldId id="270" r:id="rId22"/>
    <p:sldId id="264" r:id="rId23"/>
    <p:sldId id="269" r:id="rId24"/>
  </p:sldIdLst>
  <p:sldSz cx="9144000" cy="6858000" type="screen4x3"/>
  <p:notesSz cx="6797675" cy="987425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0200E"/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744" y="-3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5EB239-30D5-4710-BC9E-0C9FD9462A5C}" type="datetimeFigureOut">
              <a:rPr lang="ru-RU"/>
              <a:pPr>
                <a:defRPr/>
              </a:pPr>
              <a:t>13.10.2014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8C5299-78D6-4CC0-8B00-B62ECC808A0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9309DC-64F4-4EAB-AC50-F974A822A678}" type="datetimeFigureOut">
              <a:rPr lang="ru-RU"/>
              <a:pPr>
                <a:defRPr/>
              </a:pPr>
              <a:t>13.10.2014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586B4B-BFA9-4B31-9C97-AAE78487C7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76165A-B131-4861-9925-59732DEC6133}" type="datetimeFigureOut">
              <a:rPr lang="ru-RU"/>
              <a:pPr>
                <a:defRPr/>
              </a:pPr>
              <a:t>13.10.2014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FF4991-2247-45F9-A1DA-5F380E6FBE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F73BFC-2E24-4985-8650-C7C969221F1C}" type="datetimeFigureOut">
              <a:rPr lang="ru-RU"/>
              <a:pPr>
                <a:defRPr/>
              </a:pPr>
              <a:t>13.10.2014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DAAFFC-9A69-41C0-8EC5-C41E4D6676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99FCAE-9006-4266-999E-915B6AF89203}" type="datetimeFigureOut">
              <a:rPr lang="ru-RU"/>
              <a:pPr>
                <a:defRPr/>
              </a:pPr>
              <a:t>13.10.2014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9E011D-4611-4097-B2D4-82A7558D0A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54C158-6FAA-4ABE-9F6D-D9A36897534A}" type="datetimeFigureOut">
              <a:rPr lang="ru-RU"/>
              <a:pPr>
                <a:defRPr/>
              </a:pPr>
              <a:t>13.10.2014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171D4A-244C-42B3-8DB8-28EEF54725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C7C7D5-10A4-434F-B77A-96F9F04A1F57}" type="datetimeFigureOut">
              <a:rPr lang="ru-RU"/>
              <a:pPr>
                <a:defRPr/>
              </a:pPr>
              <a:t>13.10.2014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D66E5A-007B-4839-90A3-87C5421141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BB4FBF-D492-431F-A236-B5B2F933FD4D}" type="datetimeFigureOut">
              <a:rPr lang="ru-RU"/>
              <a:pPr>
                <a:defRPr/>
              </a:pPr>
              <a:t>13.10.2014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92E722-3BCB-4E6C-9009-22D904CD4B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69ABEA-C1A6-4508-928F-FDF58684722A}" type="datetimeFigureOut">
              <a:rPr lang="ru-RU"/>
              <a:pPr>
                <a:defRPr/>
              </a:pPr>
              <a:t>13.10.2014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6910C1-C060-49DA-9F28-A9340C0336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840267-747B-485E-BDFB-B5E813667B7B}" type="datetimeFigureOut">
              <a:rPr lang="ru-RU"/>
              <a:pPr>
                <a:defRPr/>
              </a:pPr>
              <a:t>13.10.2014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11BC61-38B0-4FCC-B371-AB4706CE5E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3AEABD-EF18-4E17-B385-568B6D18EA8A}" type="datetimeFigureOut">
              <a:rPr lang="ru-RU"/>
              <a:pPr>
                <a:defRPr/>
              </a:pPr>
              <a:t>13.10.2014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C7A2C4-E6BE-4734-A237-25BFE27780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96877CA-5B28-4015-B087-268F4713CC42}" type="datetimeFigureOut">
              <a:rPr lang="ru-RU"/>
              <a:pPr>
                <a:defRPr/>
              </a:pPr>
              <a:t>13.10.2014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AD31BBB-F936-4FE3-8A00-79A6CB5C77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&#1071;%20&#1087;&#1086;&#1084;&#1086;&#1075;%20&#1077;&#1084;&#1091;%20&#1087;&#1083;&#1072;&#1082;&#1072;&#1090;&#1100;.ppt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2.png"/><Relationship Id="rId7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11" Type="http://schemas.openxmlformats.org/officeDocument/2006/relationships/image" Target="../media/image11.png"/><Relationship Id="rId5" Type="http://schemas.openxmlformats.org/officeDocument/2006/relationships/image" Target="../media/image5.jpeg"/><Relationship Id="rId10" Type="http://schemas.openxmlformats.org/officeDocument/2006/relationships/image" Target="../media/image10.jpeg"/><Relationship Id="rId4" Type="http://schemas.openxmlformats.org/officeDocument/2006/relationships/image" Target="../media/image4.jpeg"/><Relationship Id="rId9" Type="http://schemas.openxmlformats.org/officeDocument/2006/relationships/image" Target="../media/image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G:\&#1053;&#1077;&#1087;&#1086;&#1089;&#1077;&#1076;&#1099;%20-%20&#1057;&#1072;&#1084;&#1072;&#1103;%20&#1043;&#1083;&#1072;&#1074;&#1085;&#1072;&#1103;%20&#1042;%20&#1046;&#1080;&#1079;&#1085;&#1080;%20&#1055;&#1088;&#1086;&#1092;&#1077;&#1089;&#1089;&#1080;&#1103;%20-%20&#1041;&#1099;&#1090;&#1100;%20&#1063;&#1077;&#1083;&#1086;&#1074;&#1077;&#1082;&#1086;&#1084;%20%5b&#1089;%20&#1089;&#1072;&#1081;&#1090;&#1072;%20www.ololo.fm%5d.mp3" TargetMode="External"/><Relationship Id="rId4" Type="http://schemas.openxmlformats.org/officeDocument/2006/relationships/image" Target="../media/image1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/>
          </a:p>
        </p:txBody>
      </p:sp>
      <p:pic>
        <p:nvPicPr>
          <p:cNvPr id="13315" name="Picture 2" descr="http://cs5851.userapi.com/u104938851/-6/x_a55221a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85750"/>
            <a:ext cx="9144000" cy="714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3316" name="Группа 2"/>
          <p:cNvGrpSpPr>
            <a:grpSpLocks/>
          </p:cNvGrpSpPr>
          <p:nvPr/>
        </p:nvGrpSpPr>
        <p:grpSpPr bwMode="auto">
          <a:xfrm>
            <a:off x="0" y="0"/>
            <a:ext cx="2000250" cy="1676400"/>
            <a:chOff x="3000364" y="785794"/>
            <a:chExt cx="2972897" cy="2490806"/>
          </a:xfrm>
        </p:grpSpPr>
        <p:sp>
          <p:nvSpPr>
            <p:cNvPr id="6" name="Овал 5"/>
            <p:cNvSpPr/>
            <p:nvPr/>
          </p:nvSpPr>
          <p:spPr>
            <a:xfrm>
              <a:off x="3000364" y="785794"/>
              <a:ext cx="2972897" cy="2490806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7" name="Овал 6"/>
            <p:cNvSpPr/>
            <p:nvPr/>
          </p:nvSpPr>
          <p:spPr>
            <a:xfrm>
              <a:off x="3144291" y="929677"/>
              <a:ext cx="2642575" cy="2212477"/>
            </a:xfrm>
            <a:prstGeom prst="ellipse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8" name="Овал 7"/>
            <p:cNvSpPr/>
            <p:nvPr/>
          </p:nvSpPr>
          <p:spPr>
            <a:xfrm>
              <a:off x="3356640" y="1071200"/>
              <a:ext cx="2286299" cy="1929431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pic>
          <p:nvPicPr>
            <p:cNvPr id="13321" name="Рисунок 8">
              <a:hlinkClick r:id="rId3" action="ppaction://hlinkpres?slideindex=1&amp;slidetitle="/>
            </p:cNvPr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3643306" y="1428736"/>
              <a:ext cx="1714512" cy="12144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0" name="TextBox 9"/>
          <p:cNvSpPr txBox="1"/>
          <p:nvPr/>
        </p:nvSpPr>
        <p:spPr>
          <a:xfrm>
            <a:off x="0" y="-357188"/>
            <a:ext cx="9144000" cy="674052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5400" u="sng" dirty="0">
              <a:solidFill>
                <a:schemeClr val="tx2">
                  <a:lumMod val="75000"/>
                </a:schemeClr>
              </a:solidFill>
              <a:latin typeface="Arial Black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u="sng" dirty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Мастер класс</a:t>
            </a:r>
            <a:endParaRPr lang="en-US" sz="5400" u="sng" dirty="0">
              <a:solidFill>
                <a:schemeClr val="tx2">
                  <a:lumMod val="75000"/>
                </a:schemeClr>
              </a:solidFill>
              <a:latin typeface="Arial Black" pitchFamily="34" charset="0"/>
            </a:endParaRPr>
          </a:p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solidFill>
                  <a:srgbClr val="D0200E"/>
                </a:solidFill>
                <a:latin typeface="Arial Black" pitchFamily="34" charset="0"/>
              </a:rPr>
              <a:t>По ступеням </a:t>
            </a:r>
          </a:p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solidFill>
                  <a:srgbClr val="D0200E"/>
                </a:solidFill>
                <a:latin typeface="Arial Black" pitchFamily="34" charset="0"/>
              </a:rPr>
              <a:t>красоты духа – </a:t>
            </a:r>
          </a:p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solidFill>
                  <a:srgbClr val="D0200E"/>
                </a:solidFill>
                <a:latin typeface="Arial Black" pitchFamily="34" charset="0"/>
              </a:rPr>
              <a:t>к само-</a:t>
            </a:r>
          </a:p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solidFill>
                  <a:srgbClr val="D0200E"/>
                </a:solidFill>
                <a:latin typeface="Arial Black" pitchFamily="34" charset="0"/>
              </a:rPr>
              <a:t>совершенствованию</a:t>
            </a:r>
            <a:endParaRPr lang="ru-RU" sz="5400" dirty="0">
              <a:solidFill>
                <a:srgbClr val="D0200E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Заголовок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8434" name="Picture 2" descr="http://cs5851.userapi.com/u104938851/-6/x_a55221a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Группа 2"/>
          <p:cNvGrpSpPr>
            <a:grpSpLocks/>
          </p:cNvGrpSpPr>
          <p:nvPr/>
        </p:nvGrpSpPr>
        <p:grpSpPr bwMode="auto">
          <a:xfrm>
            <a:off x="0" y="0"/>
            <a:ext cx="2000250" cy="1676400"/>
            <a:chOff x="3000364" y="785794"/>
            <a:chExt cx="2972897" cy="2490806"/>
          </a:xfrm>
        </p:grpSpPr>
        <p:sp>
          <p:nvSpPr>
            <p:cNvPr id="9" name="Овал 8"/>
            <p:cNvSpPr/>
            <p:nvPr/>
          </p:nvSpPr>
          <p:spPr>
            <a:xfrm>
              <a:off x="3000364" y="785794"/>
              <a:ext cx="2972897" cy="2490806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0" name="Овал 9"/>
            <p:cNvSpPr/>
            <p:nvPr/>
          </p:nvSpPr>
          <p:spPr>
            <a:xfrm>
              <a:off x="3144291" y="929677"/>
              <a:ext cx="2498648" cy="2070954"/>
            </a:xfrm>
            <a:prstGeom prst="ellipse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1" name="Овал 10"/>
            <p:cNvSpPr/>
            <p:nvPr/>
          </p:nvSpPr>
          <p:spPr>
            <a:xfrm>
              <a:off x="3356640" y="1071200"/>
              <a:ext cx="2286299" cy="1929431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pic>
          <p:nvPicPr>
            <p:cNvPr id="18440" name="Рисунок 11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643306" y="1428736"/>
              <a:ext cx="1714512" cy="12144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2" name="Прямоугольник 11"/>
          <p:cNvSpPr/>
          <p:nvPr/>
        </p:nvSpPr>
        <p:spPr>
          <a:xfrm>
            <a:off x="2500298" y="1428736"/>
            <a:ext cx="405790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2 ступень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071802" y="2928934"/>
            <a:ext cx="3478901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000" b="1" cap="none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Красота</a:t>
            </a:r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9458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9459" name="Picture 2" descr="http://cs5851.userapi.com/u104938851/-6/x_a55221a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9460" name="Группа 2"/>
          <p:cNvGrpSpPr>
            <a:grpSpLocks/>
          </p:cNvGrpSpPr>
          <p:nvPr/>
        </p:nvGrpSpPr>
        <p:grpSpPr bwMode="auto">
          <a:xfrm>
            <a:off x="0" y="0"/>
            <a:ext cx="2000250" cy="1676400"/>
            <a:chOff x="3000364" y="785794"/>
            <a:chExt cx="2972897" cy="2490806"/>
          </a:xfrm>
        </p:grpSpPr>
        <p:sp>
          <p:nvSpPr>
            <p:cNvPr id="7" name="Овал 6"/>
            <p:cNvSpPr/>
            <p:nvPr/>
          </p:nvSpPr>
          <p:spPr>
            <a:xfrm>
              <a:off x="3000364" y="785794"/>
              <a:ext cx="2972897" cy="2490806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8" name="Овал 7"/>
            <p:cNvSpPr/>
            <p:nvPr/>
          </p:nvSpPr>
          <p:spPr>
            <a:xfrm>
              <a:off x="3144291" y="929677"/>
              <a:ext cx="2498648" cy="2070954"/>
            </a:xfrm>
            <a:prstGeom prst="ellipse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9" name="Овал 8"/>
            <p:cNvSpPr/>
            <p:nvPr/>
          </p:nvSpPr>
          <p:spPr>
            <a:xfrm>
              <a:off x="3356640" y="1071200"/>
              <a:ext cx="2286299" cy="1929431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pic>
          <p:nvPicPr>
            <p:cNvPr id="19466" name="Рисунок 9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643306" y="1428736"/>
              <a:ext cx="1714512" cy="12144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3" name="Прямоугольник 12"/>
          <p:cNvSpPr/>
          <p:nvPr/>
        </p:nvSpPr>
        <p:spPr>
          <a:xfrm>
            <a:off x="1500166" y="2071678"/>
            <a:ext cx="6831999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i="1" dirty="0" err="1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Знн</a:t>
            </a:r>
            <a:r>
              <a:rPr lang="ru-RU" sz="5400" b="1" i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lang="ru-RU" sz="5400" b="1" i="1" dirty="0" err="1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бз</a:t>
            </a:r>
            <a:r>
              <a:rPr lang="ru-RU" sz="5400" b="1" i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lang="ru-RU" sz="5400" b="1" i="1" dirty="0" err="1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лбв</a:t>
            </a:r>
            <a:r>
              <a:rPr lang="ru-RU" sz="5400" b="1" i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-  </a:t>
            </a:r>
            <a:r>
              <a:rPr lang="ru-RU" sz="5400" b="1" i="1" dirty="0" err="1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рж</a:t>
            </a:r>
            <a:r>
              <a:rPr lang="ru-RU" sz="5400" b="1" i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lang="ru-RU" sz="5400" b="1" i="1" dirty="0" err="1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зл</a:t>
            </a:r>
            <a:r>
              <a:rPr lang="ru-RU" sz="5400" b="1" i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  <a:endParaRPr lang="ru-RU" sz="54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+mn-lt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285720" y="3286124"/>
            <a:ext cx="8607100" cy="830997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i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Знание без любви - оружие зла</a:t>
            </a:r>
            <a:endParaRPr lang="ru-RU" sz="48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0482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0483" name="Picture 2" descr="http://cs5851.userapi.com/u104938851/-6/x_a55221a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0484" name="Группа 2"/>
          <p:cNvGrpSpPr>
            <a:grpSpLocks/>
          </p:cNvGrpSpPr>
          <p:nvPr/>
        </p:nvGrpSpPr>
        <p:grpSpPr bwMode="auto">
          <a:xfrm>
            <a:off x="0" y="0"/>
            <a:ext cx="2000250" cy="1676400"/>
            <a:chOff x="3000364" y="785794"/>
            <a:chExt cx="2972897" cy="2490806"/>
          </a:xfrm>
        </p:grpSpPr>
        <p:sp>
          <p:nvSpPr>
            <p:cNvPr id="7" name="Овал 6"/>
            <p:cNvSpPr/>
            <p:nvPr/>
          </p:nvSpPr>
          <p:spPr>
            <a:xfrm>
              <a:off x="3000364" y="785794"/>
              <a:ext cx="2972897" cy="2490806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8" name="Овал 7"/>
            <p:cNvSpPr/>
            <p:nvPr/>
          </p:nvSpPr>
          <p:spPr>
            <a:xfrm>
              <a:off x="3144291" y="929677"/>
              <a:ext cx="2498648" cy="2070954"/>
            </a:xfrm>
            <a:prstGeom prst="ellipse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9" name="Овал 8"/>
            <p:cNvSpPr/>
            <p:nvPr/>
          </p:nvSpPr>
          <p:spPr>
            <a:xfrm>
              <a:off x="3356640" y="1071200"/>
              <a:ext cx="2286299" cy="1929431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pic>
          <p:nvPicPr>
            <p:cNvPr id="20496" name="Рисунок 9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643306" y="1428736"/>
              <a:ext cx="1714512" cy="12144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2289" name="Picture 1" descr="G:\гп\3 ключа\7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786063" y="2214563"/>
            <a:ext cx="3071812" cy="245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1" name="Picture 3" descr="G:\гп\3 ключа\nhel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857875" y="2214563"/>
            <a:ext cx="3000375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2" name="Picture 4" descr="G:\гп\3 ключа\pkjr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357438" y="0"/>
            <a:ext cx="2928937" cy="221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3" name="Picture 5" descr="G:\гп\3 ключа\ptvkz.jpg"/>
          <p:cNvPicPr>
            <a:picLocks noChangeAspect="1" noChangeArrowheads="1"/>
          </p:cNvPicPr>
          <p:nvPr/>
        </p:nvPicPr>
        <p:blipFill>
          <a:blip r:embed="rId7"/>
          <a:srcRect t="12912"/>
          <a:stretch>
            <a:fillRect/>
          </a:stretch>
        </p:blipFill>
        <p:spPr bwMode="auto">
          <a:xfrm>
            <a:off x="0" y="2286000"/>
            <a:ext cx="3143250" cy="2500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4" name="Picture 6" descr="G:\гп\3 ключа\ангелок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071563" y="4387850"/>
            <a:ext cx="3290887" cy="247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5" name="Picture 7" descr="G:\гп\3 ключа\красота_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4500563" y="4429125"/>
            <a:ext cx="3143250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301" name="Picture 13" descr="http://im0-tub-ru.yandex.net/i?id=16c45877dacfafe79d5a16ad317572cb-22-144&amp;n=21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2357438" y="0"/>
            <a:ext cx="3175000" cy="2357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303" name="Picture 15" descr="http://static.wixstatic.com/media/16b601_43e4ec6afd4941829da61427cef80720.png_srz_239_216_75_22_0.50_1.20_0.00_png_srz"/>
          <p:cNvPicPr>
            <a:picLocks noChangeAspect="1" noChangeArrowheads="1"/>
          </p:cNvPicPr>
          <p:nvPr/>
        </p:nvPicPr>
        <p:blipFill>
          <a:blip r:embed="rId11"/>
          <a:srcRect l="4546"/>
          <a:stretch>
            <a:fillRect/>
          </a:stretch>
        </p:blipFill>
        <p:spPr bwMode="auto">
          <a:xfrm>
            <a:off x="5786438" y="0"/>
            <a:ext cx="3000375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2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2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2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2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6" dur="1000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000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12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123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/>
          </a:p>
        </p:txBody>
      </p:sp>
      <p:pic>
        <p:nvPicPr>
          <p:cNvPr id="23555" name="Picture 2" descr="http://cs5851.userapi.com/u104938851/-6/x_a55221a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Группа 2"/>
          <p:cNvGrpSpPr>
            <a:grpSpLocks/>
          </p:cNvGrpSpPr>
          <p:nvPr/>
        </p:nvGrpSpPr>
        <p:grpSpPr bwMode="auto">
          <a:xfrm>
            <a:off x="0" y="0"/>
            <a:ext cx="1585913" cy="1585913"/>
            <a:chOff x="3000364" y="785794"/>
            <a:chExt cx="2972897" cy="2490806"/>
          </a:xfrm>
        </p:grpSpPr>
        <p:sp>
          <p:nvSpPr>
            <p:cNvPr id="6" name="Овал 5"/>
            <p:cNvSpPr/>
            <p:nvPr/>
          </p:nvSpPr>
          <p:spPr>
            <a:xfrm>
              <a:off x="3000364" y="785794"/>
              <a:ext cx="2972897" cy="2490806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7" name="Овал 6"/>
            <p:cNvSpPr/>
            <p:nvPr/>
          </p:nvSpPr>
          <p:spPr>
            <a:xfrm>
              <a:off x="3143206" y="927913"/>
              <a:ext cx="2642574" cy="2216542"/>
            </a:xfrm>
            <a:prstGeom prst="ellipse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8" name="Овал 7"/>
            <p:cNvSpPr/>
            <p:nvPr/>
          </p:nvSpPr>
          <p:spPr>
            <a:xfrm>
              <a:off x="3357469" y="1072524"/>
              <a:ext cx="2285470" cy="1927319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pic>
          <p:nvPicPr>
            <p:cNvPr id="23560" name="Рисунок 8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643306" y="1428736"/>
              <a:ext cx="1714512" cy="12144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0" name="Прямоугольник 9"/>
          <p:cNvSpPr/>
          <p:nvPr/>
        </p:nvSpPr>
        <p:spPr>
          <a:xfrm>
            <a:off x="1928794" y="642918"/>
            <a:ext cx="5724837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Какого цвета </a:t>
            </a:r>
          </a:p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Любовь?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1506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1507" name="Picture 2" descr="http://cs5851.userapi.com/u104938851/-6/x_a55221a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1508" name="Группа 2"/>
          <p:cNvGrpSpPr>
            <a:grpSpLocks/>
          </p:cNvGrpSpPr>
          <p:nvPr/>
        </p:nvGrpSpPr>
        <p:grpSpPr bwMode="auto">
          <a:xfrm>
            <a:off x="0" y="0"/>
            <a:ext cx="2000250" cy="1676400"/>
            <a:chOff x="3000364" y="785794"/>
            <a:chExt cx="2972897" cy="2490806"/>
          </a:xfrm>
        </p:grpSpPr>
        <p:sp>
          <p:nvSpPr>
            <p:cNvPr id="7" name="Овал 6"/>
            <p:cNvSpPr/>
            <p:nvPr/>
          </p:nvSpPr>
          <p:spPr>
            <a:xfrm>
              <a:off x="3000364" y="785794"/>
              <a:ext cx="2972897" cy="2490806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8" name="Овал 7"/>
            <p:cNvSpPr/>
            <p:nvPr/>
          </p:nvSpPr>
          <p:spPr>
            <a:xfrm>
              <a:off x="3144291" y="929677"/>
              <a:ext cx="2498648" cy="2070954"/>
            </a:xfrm>
            <a:prstGeom prst="ellipse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9" name="Овал 8"/>
            <p:cNvSpPr/>
            <p:nvPr/>
          </p:nvSpPr>
          <p:spPr>
            <a:xfrm>
              <a:off x="3356640" y="1071200"/>
              <a:ext cx="2286299" cy="1929431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pic>
          <p:nvPicPr>
            <p:cNvPr id="21513" name="Рисунок 9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643306" y="1428736"/>
              <a:ext cx="1714512" cy="12144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2" name="Прямоугольник 11"/>
          <p:cNvSpPr/>
          <p:nvPr/>
        </p:nvSpPr>
        <p:spPr>
          <a:xfrm>
            <a:off x="0" y="285728"/>
            <a:ext cx="9258047" cy="7017306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eaLnBrk="0" hangingPunct="0">
              <a:defRPr/>
            </a:pPr>
            <a:r>
              <a:rPr lang="ru-RU" sz="5000" b="1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Радость, Радость, Радость</a:t>
            </a:r>
          </a:p>
          <a:p>
            <a:pPr algn="ctr" eaLnBrk="0" hangingPunct="0">
              <a:defRPr/>
            </a:pPr>
            <a:r>
              <a:rPr lang="ru-RU" sz="5000" b="1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Улыбка и ласка,</a:t>
            </a:r>
          </a:p>
          <a:p>
            <a:pPr algn="ctr" eaLnBrk="0" hangingPunct="0">
              <a:defRPr/>
            </a:pPr>
            <a:r>
              <a:rPr lang="ru-RU" sz="5000" b="1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Вера и Надежда,</a:t>
            </a:r>
          </a:p>
          <a:p>
            <a:pPr algn="ctr" eaLnBrk="0" hangingPunct="0">
              <a:defRPr/>
            </a:pPr>
            <a:r>
              <a:rPr lang="ru-RU" sz="5000" b="1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Понимание и Сочувствие,</a:t>
            </a:r>
          </a:p>
          <a:p>
            <a:pPr algn="ctr" eaLnBrk="0" hangingPunct="0">
              <a:defRPr/>
            </a:pPr>
            <a:r>
              <a:rPr lang="ru-RU" sz="5000" b="1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Отдача и Самопожертвование,</a:t>
            </a:r>
            <a:endParaRPr lang="ru-RU" sz="50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ctr" eaLnBrk="0" hangingPunct="0">
              <a:defRPr/>
            </a:pPr>
            <a:r>
              <a:rPr lang="ru-RU" sz="5000" b="1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Забота и Помощь</a:t>
            </a:r>
          </a:p>
          <a:p>
            <a:pPr algn="ctr" eaLnBrk="0" hangingPunct="0">
              <a:defRPr/>
            </a:pPr>
            <a:r>
              <a:rPr lang="ru-RU" sz="5000" b="1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Служение и Преданность,</a:t>
            </a:r>
            <a:endParaRPr lang="ru-RU" sz="50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ctr" eaLnBrk="0" hangingPunct="0">
              <a:defRPr/>
            </a:pPr>
            <a:r>
              <a:rPr lang="ru-RU" sz="5000" b="1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Доброта и Бескорыстие,</a:t>
            </a:r>
            <a:endParaRPr lang="ru-RU" sz="50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ctr" eaLnBrk="0" hangingPunct="0">
              <a:defRPr/>
            </a:pPr>
            <a:endParaRPr lang="ru-RU" sz="50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7000"/>
                            </p:stCondLst>
                            <p:childTnLst>
                              <p:par>
                                <p:cTn id="4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/>
          </a:p>
        </p:txBody>
      </p:sp>
      <p:pic>
        <p:nvPicPr>
          <p:cNvPr id="23555" name="Picture 2" descr="http://cs5851.userapi.com/u104938851/-6/x_a55221a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Группа 2"/>
          <p:cNvGrpSpPr>
            <a:grpSpLocks/>
          </p:cNvGrpSpPr>
          <p:nvPr/>
        </p:nvGrpSpPr>
        <p:grpSpPr bwMode="auto">
          <a:xfrm>
            <a:off x="0" y="0"/>
            <a:ext cx="1585913" cy="1585913"/>
            <a:chOff x="3000364" y="785794"/>
            <a:chExt cx="2972897" cy="2490806"/>
          </a:xfrm>
        </p:grpSpPr>
        <p:sp>
          <p:nvSpPr>
            <p:cNvPr id="6" name="Овал 5"/>
            <p:cNvSpPr/>
            <p:nvPr/>
          </p:nvSpPr>
          <p:spPr>
            <a:xfrm>
              <a:off x="3000364" y="785794"/>
              <a:ext cx="2972897" cy="2490806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7" name="Овал 6"/>
            <p:cNvSpPr/>
            <p:nvPr/>
          </p:nvSpPr>
          <p:spPr>
            <a:xfrm>
              <a:off x="3143206" y="927913"/>
              <a:ext cx="2642574" cy="2216542"/>
            </a:xfrm>
            <a:prstGeom prst="ellipse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8" name="Овал 7"/>
            <p:cNvSpPr/>
            <p:nvPr/>
          </p:nvSpPr>
          <p:spPr>
            <a:xfrm>
              <a:off x="3357469" y="1072524"/>
              <a:ext cx="2285470" cy="1927319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pic>
          <p:nvPicPr>
            <p:cNvPr id="23560" name="Рисунок 8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643306" y="1428736"/>
              <a:ext cx="1714512" cy="12144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1" name="Прямоугольник 10"/>
          <p:cNvSpPr/>
          <p:nvPr/>
        </p:nvSpPr>
        <p:spPr>
          <a:xfrm>
            <a:off x="2357422" y="571480"/>
            <a:ext cx="405790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3 ступень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786050" y="2714620"/>
            <a:ext cx="3300391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000" b="1" cap="none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Любовь</a:t>
            </a:r>
            <a:endParaRPr lang="ru-RU" sz="6000" b="1" cap="none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2530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2531" name="Picture 2" descr="http://cs5851.userapi.com/u104938851/-6/x_a55221a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2532" name="Группа 2"/>
          <p:cNvGrpSpPr>
            <a:grpSpLocks/>
          </p:cNvGrpSpPr>
          <p:nvPr/>
        </p:nvGrpSpPr>
        <p:grpSpPr bwMode="auto">
          <a:xfrm>
            <a:off x="0" y="0"/>
            <a:ext cx="2000250" cy="1676400"/>
            <a:chOff x="3000364" y="785794"/>
            <a:chExt cx="2972897" cy="2490806"/>
          </a:xfrm>
        </p:grpSpPr>
        <p:sp>
          <p:nvSpPr>
            <p:cNvPr id="8" name="Овал 7"/>
            <p:cNvSpPr/>
            <p:nvPr/>
          </p:nvSpPr>
          <p:spPr>
            <a:xfrm>
              <a:off x="3000364" y="785794"/>
              <a:ext cx="2972897" cy="2490806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9" name="Овал 8"/>
            <p:cNvSpPr/>
            <p:nvPr/>
          </p:nvSpPr>
          <p:spPr>
            <a:xfrm>
              <a:off x="3144291" y="929677"/>
              <a:ext cx="2498648" cy="2070954"/>
            </a:xfrm>
            <a:prstGeom prst="ellipse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0" name="Овал 9"/>
            <p:cNvSpPr/>
            <p:nvPr/>
          </p:nvSpPr>
          <p:spPr>
            <a:xfrm>
              <a:off x="3356640" y="1071200"/>
              <a:ext cx="2286299" cy="1929431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pic>
          <p:nvPicPr>
            <p:cNvPr id="22537" name="Рисунок 10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643306" y="1428736"/>
              <a:ext cx="1714512" cy="12144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2" name="Прямоугольник 11"/>
          <p:cNvSpPr/>
          <p:nvPr/>
        </p:nvSpPr>
        <p:spPr>
          <a:xfrm>
            <a:off x="0" y="357166"/>
            <a:ext cx="9358346" cy="549381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  </a:t>
            </a:r>
            <a:r>
              <a:rPr lang="ru-RU" sz="5400" b="1" u="sng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Вечные вопросы.</a:t>
            </a:r>
            <a:r>
              <a:rPr lang="ru-RU" sz="5400" b="1" u="sng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</a:p>
          <a:p>
            <a:pPr algn="ctr">
              <a:defRPr/>
            </a:pPr>
            <a:endParaRPr lang="ru-RU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Arial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  <a:buFontTx/>
              <a:buChar char="•"/>
              <a:defRPr/>
            </a:pPr>
            <a:r>
              <a:rPr lang="ru-RU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Кто Я? </a:t>
            </a:r>
            <a:endParaRPr lang="ru-RU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eaLnBrk="0" hangingPunct="0">
              <a:lnSpc>
                <a:spcPct val="150000"/>
              </a:lnSpc>
              <a:buFontTx/>
              <a:buChar char="•"/>
              <a:defRPr/>
            </a:pPr>
            <a:r>
              <a:rPr lang="ru-RU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чём красота моего духа?</a:t>
            </a:r>
            <a:endParaRPr lang="ru-RU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eaLnBrk="0" hangingPunct="0">
              <a:lnSpc>
                <a:spcPct val="150000"/>
              </a:lnSpc>
              <a:buFontTx/>
              <a:buChar char="•"/>
              <a:defRPr/>
            </a:pPr>
            <a:r>
              <a:rPr lang="ru-RU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Что я делаю в образовании?</a:t>
            </a:r>
            <a:endParaRPr lang="ru-RU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C00000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/>
          </a:p>
        </p:txBody>
      </p:sp>
      <p:pic>
        <p:nvPicPr>
          <p:cNvPr id="28675" name="Picture 2" descr="http://cs5851.userapi.com/u104938851/-6/x_a55221a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81" name="Rectangle 9"/>
          <p:cNvSpPr>
            <a:spLocks noChangeArrowheads="1"/>
          </p:cNvSpPr>
          <p:nvPr/>
        </p:nvSpPr>
        <p:spPr bwMode="auto">
          <a:xfrm>
            <a:off x="0" y="0"/>
            <a:ext cx="9644098" cy="71096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r>
              <a:rPr lang="ru-RU" sz="2800" b="1" dirty="0" smtClean="0"/>
              <a:t>Нам </a:t>
            </a:r>
            <a:r>
              <a:rPr lang="ru-RU" sz="2800" b="1" dirty="0"/>
              <a:t>от самого порога жизнь раскинула пути. </a:t>
            </a:r>
            <a:br>
              <a:rPr lang="ru-RU" sz="2800" b="1" dirty="0"/>
            </a:br>
            <a:r>
              <a:rPr lang="ru-RU" sz="2800" b="1" dirty="0"/>
              <a:t>Выбирай свою дорогу и по ней к судьбе иди. </a:t>
            </a:r>
            <a:br>
              <a:rPr lang="ru-RU" sz="2800" b="1" dirty="0"/>
            </a:br>
            <a:r>
              <a:rPr lang="ru-RU" sz="2800" b="1" dirty="0"/>
              <a:t>Пусть к тебе придёт удача, если честно ты прожил. </a:t>
            </a:r>
            <a:br>
              <a:rPr lang="ru-RU" sz="2800" b="1" dirty="0"/>
            </a:br>
            <a:r>
              <a:rPr lang="ru-RU" sz="2800" b="1" dirty="0"/>
              <a:t>Пусть судьба тебе назначит то, чего ты заслужил. </a:t>
            </a:r>
            <a:br>
              <a:rPr lang="ru-RU" sz="2800" b="1" dirty="0"/>
            </a:br>
            <a:r>
              <a:rPr lang="ru-RU" sz="2800" b="1" dirty="0"/>
              <a:t/>
            </a:r>
            <a:br>
              <a:rPr lang="ru-RU" sz="2800" b="1" dirty="0"/>
            </a:br>
            <a:r>
              <a:rPr lang="ru-RU" sz="2800" b="1" dirty="0"/>
              <a:t>Припев: </a:t>
            </a:r>
            <a:br>
              <a:rPr lang="ru-RU" sz="2800" b="1" dirty="0"/>
            </a:br>
            <a:r>
              <a:rPr lang="ru-RU" sz="2800" b="1" dirty="0"/>
              <a:t>Только помни, только помни. </a:t>
            </a:r>
            <a:br>
              <a:rPr lang="ru-RU" sz="2800" b="1" dirty="0"/>
            </a:br>
            <a:r>
              <a:rPr lang="ru-RU" sz="2800" b="1" dirty="0"/>
              <a:t>В грохоте и ритме века. </a:t>
            </a:r>
            <a:br>
              <a:rPr lang="ru-RU" sz="2800" b="1" dirty="0"/>
            </a:br>
            <a:r>
              <a:rPr lang="ru-RU" sz="2800" b="1" dirty="0"/>
              <a:t>Самая главная в жизни профессия – </a:t>
            </a:r>
            <a:br>
              <a:rPr lang="ru-RU" sz="2800" b="1" dirty="0"/>
            </a:br>
            <a:r>
              <a:rPr lang="ru-RU" sz="2800" b="1" dirty="0"/>
              <a:t>Быть </a:t>
            </a:r>
            <a:r>
              <a:rPr lang="ru-RU" sz="2800" b="1" dirty="0" smtClean="0">
                <a:solidFill>
                  <a:srgbClr val="D0200E"/>
                </a:solidFill>
              </a:rPr>
              <a:t>Человеком</a:t>
            </a:r>
            <a:r>
              <a:rPr lang="ru-RU" sz="2800" b="1" dirty="0">
                <a:solidFill>
                  <a:srgbClr val="D0200E"/>
                </a:solidFill>
              </a:rPr>
              <a:t>.</a:t>
            </a:r>
            <a:r>
              <a:rPr lang="ru-RU" sz="2800" b="1" dirty="0"/>
              <a:t> </a:t>
            </a:r>
            <a:br>
              <a:rPr lang="ru-RU" sz="2800" b="1" dirty="0"/>
            </a:br>
            <a:r>
              <a:rPr lang="ru-RU" sz="2800" b="1" dirty="0"/>
              <a:t/>
            </a:r>
            <a:br>
              <a:rPr lang="ru-RU" sz="2800" b="1" dirty="0"/>
            </a:br>
            <a:r>
              <a:rPr lang="ru-RU" sz="2800" b="1" dirty="0" smtClean="0"/>
              <a:t>В </a:t>
            </a:r>
            <a:r>
              <a:rPr lang="ru-RU" sz="2800" b="1" dirty="0"/>
              <a:t>жизни </a:t>
            </a:r>
            <a:r>
              <a:rPr lang="ru-RU" sz="2800" b="1" dirty="0" smtClean="0"/>
              <a:t>прожиты </a:t>
            </a:r>
            <a:r>
              <a:rPr lang="ru-RU" sz="2800" b="1" dirty="0"/>
              <a:t>дороги </a:t>
            </a:r>
            <a:r>
              <a:rPr lang="ru-RU" sz="2800" b="1" dirty="0" smtClean="0"/>
              <a:t> очень </a:t>
            </a:r>
            <a:r>
              <a:rPr lang="ru-RU" sz="2800" b="1" dirty="0"/>
              <a:t>уж порой круты. </a:t>
            </a:r>
            <a:br>
              <a:rPr lang="ru-RU" sz="2800" b="1" dirty="0"/>
            </a:br>
            <a:r>
              <a:rPr lang="ru-RU" sz="2800" b="1" dirty="0"/>
              <a:t>Мы к себе бываем </a:t>
            </a:r>
            <a:r>
              <a:rPr lang="ru-RU" sz="2800" b="1" dirty="0" smtClean="0"/>
              <a:t>строги,</a:t>
            </a:r>
            <a:r>
              <a:rPr lang="ru-RU" sz="2800" b="1" dirty="0"/>
              <a:t> </a:t>
            </a:r>
            <a:r>
              <a:rPr lang="ru-RU" sz="2800" b="1" dirty="0" smtClean="0"/>
              <a:t> за собою </a:t>
            </a:r>
            <a:r>
              <a:rPr lang="ru-RU" sz="2800" b="1" dirty="0"/>
              <a:t>жжём мосты. </a:t>
            </a:r>
            <a:br>
              <a:rPr lang="ru-RU" sz="2800" b="1" dirty="0"/>
            </a:br>
            <a:r>
              <a:rPr lang="ru-RU" sz="2800" b="1" dirty="0"/>
              <a:t>Ненавидим мы и любим, </a:t>
            </a:r>
            <a:r>
              <a:rPr lang="ru-RU" sz="2800" b="1" dirty="0" smtClean="0"/>
              <a:t>разрушаем </a:t>
            </a:r>
            <a:r>
              <a:rPr lang="ru-RU" sz="2800" b="1" dirty="0"/>
              <a:t>и творим. </a:t>
            </a:r>
            <a:br>
              <a:rPr lang="ru-RU" sz="2800" b="1" dirty="0"/>
            </a:br>
            <a:r>
              <a:rPr lang="ru-RU" sz="2800" b="1" dirty="0"/>
              <a:t>И в жару и в холод лютый </a:t>
            </a:r>
            <a:r>
              <a:rPr lang="ru-RU" sz="2800" b="1" dirty="0" smtClean="0"/>
              <a:t>мы </a:t>
            </a:r>
            <a:r>
              <a:rPr lang="ru-RU" sz="2800" b="1" dirty="0"/>
              <a:t>друг другу говорим. </a:t>
            </a:r>
            <a:br>
              <a:rPr lang="ru-RU" sz="2800" b="1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11" name="Непоседы - Самая Главная В Жизни Профессия - Быть Человеком [с сайта www.ololo.fm]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7929586" y="314324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8406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/>
          </a:p>
        </p:txBody>
      </p:sp>
      <p:pic>
        <p:nvPicPr>
          <p:cNvPr id="23555" name="Picture 2" descr="http://cs5851.userapi.com/u104938851/-6/x_a55221a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3556" name="Группа 2"/>
          <p:cNvGrpSpPr>
            <a:grpSpLocks/>
          </p:cNvGrpSpPr>
          <p:nvPr/>
        </p:nvGrpSpPr>
        <p:grpSpPr bwMode="auto">
          <a:xfrm>
            <a:off x="0" y="0"/>
            <a:ext cx="1585913" cy="1585913"/>
            <a:chOff x="3000364" y="785794"/>
            <a:chExt cx="2972897" cy="2490806"/>
          </a:xfrm>
        </p:grpSpPr>
        <p:sp>
          <p:nvSpPr>
            <p:cNvPr id="6" name="Овал 5"/>
            <p:cNvSpPr/>
            <p:nvPr/>
          </p:nvSpPr>
          <p:spPr>
            <a:xfrm>
              <a:off x="3000364" y="785794"/>
              <a:ext cx="2972897" cy="2490806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7" name="Овал 6"/>
            <p:cNvSpPr/>
            <p:nvPr/>
          </p:nvSpPr>
          <p:spPr>
            <a:xfrm>
              <a:off x="3143206" y="927913"/>
              <a:ext cx="2642574" cy="2216542"/>
            </a:xfrm>
            <a:prstGeom prst="ellipse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8" name="Овал 7"/>
            <p:cNvSpPr/>
            <p:nvPr/>
          </p:nvSpPr>
          <p:spPr>
            <a:xfrm>
              <a:off x="3357469" y="1072524"/>
              <a:ext cx="2285470" cy="1927319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pic>
          <p:nvPicPr>
            <p:cNvPr id="23560" name="Рисунок 8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643306" y="1428736"/>
              <a:ext cx="1714512" cy="12144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1" name="Прямоугольник 10"/>
          <p:cNvSpPr/>
          <p:nvPr/>
        </p:nvSpPr>
        <p:spPr>
          <a:xfrm>
            <a:off x="0" y="1643050"/>
            <a:ext cx="9173793" cy="452431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rgbClr val="002060"/>
              </a:contourClr>
            </a:sp3d>
          </a:bodyPr>
          <a:lstStyle/>
          <a:p>
            <a:pPr marL="0" marR="0" lvl="0" indent="269875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1" u="none" strike="noStrike" cap="none" spc="50" normalizeH="0" baseline="0" dirty="0" smtClean="0">
                <a:ln w="11430"/>
                <a:solidFill>
                  <a:srgbClr val="0000FF"/>
                </a:solidFill>
                <a:effectLst>
                  <a:outerShdw blurRad="76200" dist="50800" dir="5400000" algn="tl" rotWithShape="0">
                    <a:srgbClr val="0000FF">
                      <a:alpha val="65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Пусть же все содержание вашего труда </a:t>
            </a:r>
          </a:p>
          <a:p>
            <a:pPr marL="0" marR="0" lvl="0" indent="269875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1" u="none" strike="noStrike" cap="none" spc="50" normalizeH="0" baseline="0" dirty="0" smtClean="0">
                <a:ln w="11430"/>
                <a:solidFill>
                  <a:srgbClr val="0000FF"/>
                </a:solidFill>
                <a:effectLst>
                  <a:outerShdw blurRad="76200" dist="50800" dir="5400000" algn="tl" rotWithShape="0">
                    <a:srgbClr val="0000FF">
                      <a:alpha val="65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имеет продолжение в памяти,</a:t>
            </a:r>
            <a:endParaRPr kumimoji="0" lang="ru-RU" sz="3600" b="1" i="0" u="none" strike="noStrike" cap="none" spc="50" normalizeH="0" baseline="0" dirty="0" smtClean="0">
              <a:ln w="11430"/>
              <a:solidFill>
                <a:srgbClr val="0000FF"/>
              </a:solidFill>
              <a:effectLst>
                <a:outerShdw blurRad="76200" dist="50800" dir="5400000" algn="tl" rotWithShape="0">
                  <a:srgbClr val="0000FF">
                    <a:alpha val="65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269875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1" u="none" strike="noStrike" cap="none" spc="50" normalizeH="0" baseline="0" dirty="0" smtClean="0">
                <a:ln w="11430"/>
                <a:solidFill>
                  <a:srgbClr val="0000FF"/>
                </a:solidFill>
                <a:effectLst>
                  <a:outerShdw blurRad="76200" dist="50800" dir="5400000" algn="tl" rotWithShape="0">
                    <a:srgbClr val="0000FF">
                      <a:alpha val="65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умах и сердцах учеников, </a:t>
            </a:r>
          </a:p>
          <a:p>
            <a:pPr marL="0" marR="0" lvl="0" indent="269875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1" u="none" strike="noStrike" cap="none" spc="50" normalizeH="0" baseline="0" dirty="0" smtClean="0">
                <a:ln w="11430"/>
                <a:solidFill>
                  <a:srgbClr val="0000FF"/>
                </a:solidFill>
                <a:effectLst>
                  <a:outerShdw blurRad="76200" dist="50800" dir="5400000" algn="tl" rotWithShape="0">
                    <a:srgbClr val="0000FF">
                      <a:alpha val="65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а ученики изменят ваш мир, </a:t>
            </a:r>
          </a:p>
          <a:p>
            <a:pPr marL="0" marR="0" lvl="0" indent="269875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1" u="none" strike="noStrike" cap="none" spc="50" normalizeH="0" baseline="0" dirty="0" smtClean="0">
                <a:ln w="11430"/>
                <a:solidFill>
                  <a:srgbClr val="0000FF"/>
                </a:solidFill>
                <a:effectLst>
                  <a:outerShdw blurRad="76200" dist="50800" dir="5400000" algn="tl" rotWithShape="0">
                    <a:srgbClr val="0000FF">
                      <a:alpha val="65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делая его более</a:t>
            </a:r>
            <a:endParaRPr kumimoji="0" lang="ru-RU" sz="3600" b="1" i="0" u="none" strike="noStrike" cap="none" spc="50" normalizeH="0" baseline="0" dirty="0" smtClean="0">
              <a:ln w="11430"/>
              <a:solidFill>
                <a:srgbClr val="0000FF"/>
              </a:solidFill>
              <a:effectLst>
                <a:outerShdw blurRad="76200" dist="50800" dir="5400000" algn="tl" rotWithShape="0">
                  <a:srgbClr val="0000FF">
                    <a:alpha val="65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269875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1" u="none" strike="noStrike" cap="none" spc="50" normalizeH="0" baseline="0" dirty="0" smtClean="0">
                <a:ln w="11430"/>
                <a:solidFill>
                  <a:srgbClr val="0000FF"/>
                </a:solidFill>
                <a:effectLst>
                  <a:outerShdw blurRad="76200" dist="50800" dir="5400000" algn="tl" rotWithShape="0">
                    <a:srgbClr val="0000FF">
                      <a:alpha val="65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светлым, добрым, веселым.</a:t>
            </a:r>
            <a:endParaRPr kumimoji="0" lang="ru-RU" sz="3600" b="1" i="0" u="none" strike="noStrike" cap="none" spc="50" normalizeH="0" baseline="0" dirty="0" smtClean="0">
              <a:ln w="11430"/>
              <a:solidFill>
                <a:srgbClr val="0000FF"/>
              </a:solidFill>
              <a:effectLst>
                <a:outerShdw blurRad="76200" dist="50800" dir="5400000" algn="tl" rotWithShape="0">
                  <a:srgbClr val="0000FF">
                    <a:alpha val="65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269875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1" u="none" strike="noStrike" cap="none" spc="50" normalizeH="0" baseline="0" dirty="0" smtClean="0">
                <a:ln w="11430"/>
                <a:solidFill>
                  <a:srgbClr val="0000FF"/>
                </a:solidFill>
                <a:effectLst>
                  <a:outerShdw blurRad="76200" dist="50800" dir="5400000" algn="tl" rotWithShape="0">
                    <a:srgbClr val="0000FF">
                      <a:alpha val="65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Счастья вам, человеческого тепла, </a:t>
            </a:r>
          </a:p>
          <a:p>
            <a:pPr marL="0" marR="0" lvl="0" indent="269875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1" u="none" strike="noStrike" cap="none" spc="50" normalizeH="0" baseline="0" dirty="0" smtClean="0">
                <a:ln w="11430"/>
                <a:solidFill>
                  <a:srgbClr val="0000FF"/>
                </a:solidFill>
                <a:effectLst>
                  <a:outerShdw blurRad="76200" dist="50800" dir="5400000" algn="tl" rotWithShape="0">
                    <a:srgbClr val="0000FF">
                      <a:alpha val="65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мира в душе!</a:t>
            </a:r>
            <a:endParaRPr lang="ru-RU" sz="3600" b="1" cap="none" spc="50" dirty="0">
              <a:ln w="11430"/>
              <a:solidFill>
                <a:srgbClr val="0000FF"/>
              </a:solidFill>
              <a:effectLst>
                <a:outerShdw blurRad="76200" dist="50800" dir="5400000" algn="tl" rotWithShape="0">
                  <a:srgbClr val="0000FF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/>
          </a:p>
        </p:txBody>
      </p:sp>
      <p:pic>
        <p:nvPicPr>
          <p:cNvPr id="25603" name="Picture 2" descr="http://cs5851.userapi.com/u104938851/-6/x_a55221a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5604" name="Группа 2"/>
          <p:cNvGrpSpPr>
            <a:grpSpLocks/>
          </p:cNvGrpSpPr>
          <p:nvPr/>
        </p:nvGrpSpPr>
        <p:grpSpPr bwMode="auto">
          <a:xfrm>
            <a:off x="0" y="0"/>
            <a:ext cx="2000250" cy="1676400"/>
            <a:chOff x="3000364" y="785794"/>
            <a:chExt cx="2972897" cy="2490806"/>
          </a:xfrm>
        </p:grpSpPr>
        <p:sp>
          <p:nvSpPr>
            <p:cNvPr id="6" name="Овал 5"/>
            <p:cNvSpPr/>
            <p:nvPr/>
          </p:nvSpPr>
          <p:spPr>
            <a:xfrm>
              <a:off x="3000364" y="785794"/>
              <a:ext cx="2972897" cy="2490806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7" name="Овал 6"/>
            <p:cNvSpPr/>
            <p:nvPr/>
          </p:nvSpPr>
          <p:spPr>
            <a:xfrm>
              <a:off x="3144291" y="929677"/>
              <a:ext cx="2642575" cy="2212477"/>
            </a:xfrm>
            <a:prstGeom prst="ellipse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8" name="Овал 7"/>
            <p:cNvSpPr/>
            <p:nvPr/>
          </p:nvSpPr>
          <p:spPr>
            <a:xfrm>
              <a:off x="3356640" y="1071200"/>
              <a:ext cx="2286299" cy="1929431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pic>
          <p:nvPicPr>
            <p:cNvPr id="25608" name="Рисунок 8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643306" y="1428736"/>
              <a:ext cx="1714512" cy="12144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/>
          </a:p>
        </p:txBody>
      </p:sp>
      <p:pic>
        <p:nvPicPr>
          <p:cNvPr id="14339" name="Picture 2" descr="http://cs5851.userapi.com/u104938851/-6/x_a55221a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4340" name="Группа 2"/>
          <p:cNvGrpSpPr>
            <a:grpSpLocks/>
          </p:cNvGrpSpPr>
          <p:nvPr/>
        </p:nvGrpSpPr>
        <p:grpSpPr bwMode="auto">
          <a:xfrm>
            <a:off x="0" y="0"/>
            <a:ext cx="2000250" cy="1676400"/>
            <a:chOff x="3000364" y="785794"/>
            <a:chExt cx="2972897" cy="2490806"/>
          </a:xfrm>
        </p:grpSpPr>
        <p:sp>
          <p:nvSpPr>
            <p:cNvPr id="6" name="Овал 5"/>
            <p:cNvSpPr/>
            <p:nvPr/>
          </p:nvSpPr>
          <p:spPr>
            <a:xfrm>
              <a:off x="3000364" y="785794"/>
              <a:ext cx="2972897" cy="2490806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7" name="Овал 6"/>
            <p:cNvSpPr/>
            <p:nvPr/>
          </p:nvSpPr>
          <p:spPr>
            <a:xfrm>
              <a:off x="3144291" y="929677"/>
              <a:ext cx="2642575" cy="2212477"/>
            </a:xfrm>
            <a:prstGeom prst="ellipse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8" name="Овал 7"/>
            <p:cNvSpPr/>
            <p:nvPr/>
          </p:nvSpPr>
          <p:spPr>
            <a:xfrm>
              <a:off x="3356640" y="1071200"/>
              <a:ext cx="2286299" cy="1929431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pic>
          <p:nvPicPr>
            <p:cNvPr id="14346" name="Рисунок 8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643306" y="1428736"/>
              <a:ext cx="1714512" cy="12144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0" name="TextBox 9"/>
          <p:cNvSpPr txBox="1"/>
          <p:nvPr/>
        </p:nvSpPr>
        <p:spPr>
          <a:xfrm>
            <a:off x="0" y="0"/>
            <a:ext cx="9144000" cy="1477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dirty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          </a:t>
            </a:r>
            <a:r>
              <a:rPr lang="ru-RU" sz="5400" u="sng" dirty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Ведущая идея: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600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71472" y="1785926"/>
            <a:ext cx="8275150" cy="452431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3600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Дух каждого как самобытный алмаз.</a:t>
            </a:r>
            <a:endParaRPr lang="ru-RU" sz="3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algn="ctr" eaLnBrk="0" hangingPunct="0">
              <a:defRPr/>
            </a:pPr>
            <a:r>
              <a:rPr lang="ru-RU" sz="3600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него надо нанести грани,</a:t>
            </a:r>
            <a:endParaRPr lang="ru-RU" sz="3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algn="ctr" eaLnBrk="0" hangingPunct="0">
              <a:defRPr/>
            </a:pPr>
            <a:r>
              <a:rPr lang="ru-RU" sz="3600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Как можно больше тончайших граней,</a:t>
            </a:r>
            <a:endParaRPr lang="ru-RU" sz="3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algn="ctr" eaLnBrk="0" hangingPunct="0">
              <a:defRPr/>
            </a:pPr>
            <a:r>
              <a:rPr lang="ru-RU" sz="3600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превратить алмаз в бриллиант,</a:t>
            </a:r>
            <a:endParaRPr lang="ru-RU" sz="3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algn="ctr" eaLnBrk="0" hangingPunct="0">
              <a:defRPr/>
            </a:pPr>
            <a:r>
              <a:rPr lang="ru-RU" sz="3600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Который заблестит</a:t>
            </a:r>
            <a:endParaRPr lang="ru-RU" sz="3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algn="ctr" eaLnBrk="0" hangingPunct="0">
              <a:defRPr/>
            </a:pPr>
            <a:r>
              <a:rPr lang="ru-RU" sz="3600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Тысячами огнями и цветами.</a:t>
            </a:r>
            <a:endParaRPr lang="ru-RU" sz="3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algn="ctr" eaLnBrk="0" hangingPunct="0">
              <a:defRPr/>
            </a:pPr>
            <a:r>
              <a:rPr lang="ru-RU" sz="3600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Каждый из  нас </a:t>
            </a:r>
            <a:r>
              <a:rPr lang="ru-RU" sz="3600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C00000"/>
                </a:solidFill>
                <a:latin typeface="Calibri"/>
                <a:ea typeface="Times New Roman" pitchFamily="18" charset="0"/>
                <a:cs typeface="Times New Roman" pitchFamily="18" charset="0"/>
              </a:rPr>
              <a:t>–</a:t>
            </a:r>
            <a:r>
              <a:rPr lang="ru-RU" sz="3600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ювелир своего Духа.</a:t>
            </a:r>
            <a:endParaRPr lang="ru-RU" sz="3600" b="1" i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C00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algn="ctr" eaLnBrk="0" hangingPunct="0">
              <a:defRPr/>
            </a:pPr>
            <a:r>
              <a:rPr lang="ru-RU" sz="3600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Ш.А. </a:t>
            </a:r>
            <a:r>
              <a:rPr lang="ru-RU" sz="3600" b="1" i="1" dirty="0" err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Амонашвили</a:t>
            </a:r>
            <a:r>
              <a:rPr lang="ru-RU" sz="36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sz="3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tx2">
                  <a:lumMod val="50000"/>
                </a:schemeClr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/>
          </a:p>
        </p:txBody>
      </p:sp>
      <p:pic>
        <p:nvPicPr>
          <p:cNvPr id="25603" name="Picture 2" descr="http://cs5851.userapi.com/u104938851/-6/x_a55221a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Группа 2"/>
          <p:cNvGrpSpPr>
            <a:grpSpLocks/>
          </p:cNvGrpSpPr>
          <p:nvPr/>
        </p:nvGrpSpPr>
        <p:grpSpPr bwMode="auto">
          <a:xfrm>
            <a:off x="0" y="0"/>
            <a:ext cx="2000250" cy="1676400"/>
            <a:chOff x="3000364" y="785794"/>
            <a:chExt cx="2972897" cy="2490806"/>
          </a:xfrm>
        </p:grpSpPr>
        <p:sp>
          <p:nvSpPr>
            <p:cNvPr id="6" name="Овал 5"/>
            <p:cNvSpPr/>
            <p:nvPr/>
          </p:nvSpPr>
          <p:spPr>
            <a:xfrm>
              <a:off x="3000364" y="785794"/>
              <a:ext cx="2972897" cy="2490806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7" name="Овал 6"/>
            <p:cNvSpPr/>
            <p:nvPr/>
          </p:nvSpPr>
          <p:spPr>
            <a:xfrm>
              <a:off x="3144291" y="929677"/>
              <a:ext cx="2642575" cy="2212477"/>
            </a:xfrm>
            <a:prstGeom prst="ellipse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8" name="Овал 7"/>
            <p:cNvSpPr/>
            <p:nvPr/>
          </p:nvSpPr>
          <p:spPr>
            <a:xfrm>
              <a:off x="3356640" y="1071200"/>
              <a:ext cx="2286299" cy="1929431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pic>
          <p:nvPicPr>
            <p:cNvPr id="25608" name="Рисунок 8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643306" y="1428736"/>
              <a:ext cx="1714512" cy="12144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/>
          </a:p>
        </p:txBody>
      </p:sp>
      <p:pic>
        <p:nvPicPr>
          <p:cNvPr id="26627" name="Picture 2" descr="http://cs5851.userapi.com/u104938851/-6/x_a55221a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5" y="-14288"/>
            <a:ext cx="9144000" cy="685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6628" name="Группа 2"/>
          <p:cNvGrpSpPr>
            <a:grpSpLocks/>
          </p:cNvGrpSpPr>
          <p:nvPr/>
        </p:nvGrpSpPr>
        <p:grpSpPr bwMode="auto">
          <a:xfrm>
            <a:off x="0" y="0"/>
            <a:ext cx="2000250" cy="1676400"/>
            <a:chOff x="3000364" y="785794"/>
            <a:chExt cx="2972897" cy="2490806"/>
          </a:xfrm>
        </p:grpSpPr>
        <p:sp>
          <p:nvSpPr>
            <p:cNvPr id="6" name="Овал 5"/>
            <p:cNvSpPr/>
            <p:nvPr/>
          </p:nvSpPr>
          <p:spPr>
            <a:xfrm>
              <a:off x="3000364" y="785794"/>
              <a:ext cx="2972897" cy="2490806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7" name="Овал 6"/>
            <p:cNvSpPr/>
            <p:nvPr/>
          </p:nvSpPr>
          <p:spPr>
            <a:xfrm>
              <a:off x="3144291" y="929677"/>
              <a:ext cx="2642575" cy="2212477"/>
            </a:xfrm>
            <a:prstGeom prst="ellipse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8" name="Овал 7"/>
            <p:cNvSpPr/>
            <p:nvPr/>
          </p:nvSpPr>
          <p:spPr>
            <a:xfrm>
              <a:off x="3356640" y="1071200"/>
              <a:ext cx="2286299" cy="1929431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pic>
          <p:nvPicPr>
            <p:cNvPr id="26632" name="Рисунок 8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643306" y="1428736"/>
              <a:ext cx="1714512" cy="12144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/>
          </a:p>
        </p:txBody>
      </p:sp>
      <p:pic>
        <p:nvPicPr>
          <p:cNvPr id="27651" name="Picture 2" descr="http://cs5851.userapi.com/u104938851/-6/x_a55221a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7652" name="Группа 2"/>
          <p:cNvGrpSpPr>
            <a:grpSpLocks/>
          </p:cNvGrpSpPr>
          <p:nvPr/>
        </p:nvGrpSpPr>
        <p:grpSpPr bwMode="auto">
          <a:xfrm>
            <a:off x="0" y="0"/>
            <a:ext cx="2000250" cy="1676400"/>
            <a:chOff x="3000364" y="785794"/>
            <a:chExt cx="2972897" cy="2490806"/>
          </a:xfrm>
        </p:grpSpPr>
        <p:sp>
          <p:nvSpPr>
            <p:cNvPr id="6" name="Овал 5"/>
            <p:cNvSpPr/>
            <p:nvPr/>
          </p:nvSpPr>
          <p:spPr>
            <a:xfrm>
              <a:off x="3000364" y="785794"/>
              <a:ext cx="2972897" cy="2490806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7" name="Овал 6"/>
            <p:cNvSpPr/>
            <p:nvPr/>
          </p:nvSpPr>
          <p:spPr>
            <a:xfrm>
              <a:off x="3144291" y="929677"/>
              <a:ext cx="2642575" cy="2212477"/>
            </a:xfrm>
            <a:prstGeom prst="ellipse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8" name="Овал 7"/>
            <p:cNvSpPr/>
            <p:nvPr/>
          </p:nvSpPr>
          <p:spPr>
            <a:xfrm>
              <a:off x="3356640" y="1071200"/>
              <a:ext cx="2286299" cy="1929431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pic>
          <p:nvPicPr>
            <p:cNvPr id="27656" name="Рисунок 8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643306" y="1428736"/>
              <a:ext cx="1714512" cy="12144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/>
          </a:p>
        </p:txBody>
      </p:sp>
      <p:pic>
        <p:nvPicPr>
          <p:cNvPr id="29699" name="Picture 2" descr="http://cs5851.userapi.com/u104938851/-6/x_a55221a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9700" name="Группа 2"/>
          <p:cNvGrpSpPr>
            <a:grpSpLocks/>
          </p:cNvGrpSpPr>
          <p:nvPr/>
        </p:nvGrpSpPr>
        <p:grpSpPr bwMode="auto">
          <a:xfrm>
            <a:off x="0" y="0"/>
            <a:ext cx="2000250" cy="1676400"/>
            <a:chOff x="3000364" y="785794"/>
            <a:chExt cx="2972897" cy="2490806"/>
          </a:xfrm>
        </p:grpSpPr>
        <p:sp>
          <p:nvSpPr>
            <p:cNvPr id="6" name="Овал 5"/>
            <p:cNvSpPr/>
            <p:nvPr/>
          </p:nvSpPr>
          <p:spPr>
            <a:xfrm>
              <a:off x="3000364" y="785794"/>
              <a:ext cx="2972897" cy="2490806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7" name="Овал 6"/>
            <p:cNvSpPr/>
            <p:nvPr/>
          </p:nvSpPr>
          <p:spPr>
            <a:xfrm>
              <a:off x="3144291" y="929677"/>
              <a:ext cx="2642575" cy="2212477"/>
            </a:xfrm>
            <a:prstGeom prst="ellipse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8" name="Овал 7"/>
            <p:cNvSpPr/>
            <p:nvPr/>
          </p:nvSpPr>
          <p:spPr>
            <a:xfrm>
              <a:off x="3356640" y="1071200"/>
              <a:ext cx="2286299" cy="1929431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pic>
          <p:nvPicPr>
            <p:cNvPr id="29705" name="Рисунок 8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643306" y="1428736"/>
              <a:ext cx="1714512" cy="12144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0" name="TextBox 9"/>
          <p:cNvSpPr txBox="1"/>
          <p:nvPr/>
        </p:nvSpPr>
        <p:spPr>
          <a:xfrm>
            <a:off x="611188" y="1341438"/>
            <a:ext cx="8064500" cy="44005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Дорогие коллеги!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4000" dirty="0">
              <a:solidFill>
                <a:schemeClr val="tx2">
                  <a:lumMod val="75000"/>
                </a:schemeClr>
              </a:solidFill>
              <a:latin typeface="Arial Black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Ваше участие в работе обогатило наш совместный поиск.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4000" dirty="0">
              <a:solidFill>
                <a:schemeClr val="tx2">
                  <a:lumMod val="75000"/>
                </a:schemeClr>
              </a:solidFill>
              <a:latin typeface="Arial Black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Спасибо за внимание!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/>
          </a:p>
        </p:txBody>
      </p:sp>
      <p:pic>
        <p:nvPicPr>
          <p:cNvPr id="15363" name="Picture 2" descr="http://cs5851.userapi.com/u104938851/-6/x_a55221a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5364" name="Группа 2"/>
          <p:cNvGrpSpPr>
            <a:grpSpLocks/>
          </p:cNvGrpSpPr>
          <p:nvPr/>
        </p:nvGrpSpPr>
        <p:grpSpPr bwMode="auto">
          <a:xfrm>
            <a:off x="0" y="0"/>
            <a:ext cx="1778000" cy="1490663"/>
            <a:chOff x="3000364" y="785794"/>
            <a:chExt cx="2972897" cy="2490806"/>
          </a:xfrm>
        </p:grpSpPr>
        <p:sp>
          <p:nvSpPr>
            <p:cNvPr id="6" name="Овал 5"/>
            <p:cNvSpPr/>
            <p:nvPr/>
          </p:nvSpPr>
          <p:spPr>
            <a:xfrm>
              <a:off x="3000364" y="785794"/>
              <a:ext cx="2972897" cy="2490806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7" name="Овал 6"/>
            <p:cNvSpPr/>
            <p:nvPr/>
          </p:nvSpPr>
          <p:spPr>
            <a:xfrm>
              <a:off x="3143700" y="929035"/>
              <a:ext cx="2643755" cy="2214934"/>
            </a:xfrm>
            <a:prstGeom prst="ellipse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8" name="Овал 7"/>
            <p:cNvSpPr/>
            <p:nvPr/>
          </p:nvSpPr>
          <p:spPr>
            <a:xfrm>
              <a:off x="3358705" y="1072276"/>
              <a:ext cx="2285414" cy="1928452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pic>
          <p:nvPicPr>
            <p:cNvPr id="15369" name="Рисунок 8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643306" y="1428736"/>
              <a:ext cx="1714512" cy="12144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2" name="Прямоугольник 11"/>
          <p:cNvSpPr/>
          <p:nvPr/>
        </p:nvSpPr>
        <p:spPr>
          <a:xfrm>
            <a:off x="500034" y="571480"/>
            <a:ext cx="8410914" cy="480131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     </a:t>
            </a:r>
            <a:r>
              <a:rPr lang="ru-RU" sz="5400" b="1" u="sng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Вечные вопросы.</a:t>
            </a:r>
            <a:r>
              <a:rPr lang="ru-RU" sz="5400" b="1" u="sng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</a:p>
          <a:p>
            <a:pPr algn="ctr">
              <a:defRPr/>
            </a:pPr>
            <a:endParaRPr lang="ru-RU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Arial" pitchFamily="34" charset="0"/>
              <a:cs typeface="Arial" pitchFamily="34" charset="0"/>
            </a:endParaRPr>
          </a:p>
          <a:p>
            <a:pPr algn="just">
              <a:lnSpc>
                <a:spcPct val="150000"/>
              </a:lnSpc>
              <a:buFontTx/>
              <a:buChar char="•"/>
              <a:defRPr/>
            </a:pPr>
            <a:r>
              <a:rPr lang="ru-RU" sz="4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Кто Я? </a:t>
            </a:r>
            <a:endParaRPr lang="ru-RU" sz="4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algn="just" eaLnBrk="0" hangingPunct="0">
              <a:lnSpc>
                <a:spcPct val="150000"/>
              </a:lnSpc>
              <a:buFontTx/>
              <a:buChar char="•"/>
              <a:defRPr/>
            </a:pPr>
            <a:r>
              <a:rPr lang="ru-RU" sz="4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чём красота моего духа?</a:t>
            </a:r>
            <a:endParaRPr lang="ru-RU" sz="4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algn="just" eaLnBrk="0" hangingPunct="0">
              <a:lnSpc>
                <a:spcPct val="150000"/>
              </a:lnSpc>
              <a:buFontTx/>
              <a:buChar char="•"/>
              <a:defRPr/>
            </a:pPr>
            <a:r>
              <a:rPr lang="ru-RU" sz="4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Что я делаю в образовании?</a:t>
            </a:r>
            <a:endParaRPr lang="ru-RU" sz="4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C00000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2" descr="http://cs5851.userapi.com/u104938851/-6/x_a55221a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6" name="Picture 2" descr="G:\гп\3 ключа\j,kfrf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6387" name="Группа 2"/>
          <p:cNvGrpSpPr>
            <a:grpSpLocks/>
          </p:cNvGrpSpPr>
          <p:nvPr/>
        </p:nvGrpSpPr>
        <p:grpSpPr bwMode="auto">
          <a:xfrm>
            <a:off x="0" y="142875"/>
            <a:ext cx="2000250" cy="1676400"/>
            <a:chOff x="3000364" y="785794"/>
            <a:chExt cx="2972897" cy="2490806"/>
          </a:xfrm>
        </p:grpSpPr>
        <p:sp>
          <p:nvSpPr>
            <p:cNvPr id="12" name="Овал 11"/>
            <p:cNvSpPr/>
            <p:nvPr/>
          </p:nvSpPr>
          <p:spPr>
            <a:xfrm>
              <a:off x="3000364" y="785794"/>
              <a:ext cx="2972897" cy="2490806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3" name="Овал 12"/>
            <p:cNvSpPr/>
            <p:nvPr/>
          </p:nvSpPr>
          <p:spPr>
            <a:xfrm>
              <a:off x="3144291" y="929677"/>
              <a:ext cx="2642575" cy="2212477"/>
            </a:xfrm>
            <a:prstGeom prst="ellipse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4" name="Овал 13"/>
            <p:cNvSpPr/>
            <p:nvPr/>
          </p:nvSpPr>
          <p:spPr>
            <a:xfrm>
              <a:off x="3356640" y="1071200"/>
              <a:ext cx="2286299" cy="1929431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pic>
          <p:nvPicPr>
            <p:cNvPr id="16391" name="Рисунок 14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3643306" y="1428736"/>
              <a:ext cx="1714512" cy="12144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/>
          </a:p>
        </p:txBody>
      </p:sp>
      <p:pic>
        <p:nvPicPr>
          <p:cNvPr id="24579" name="Picture 2" descr="http://cs5851.userapi.com/u104938851/-6/x_a55221a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Группа 2"/>
          <p:cNvGrpSpPr>
            <a:grpSpLocks/>
          </p:cNvGrpSpPr>
          <p:nvPr/>
        </p:nvGrpSpPr>
        <p:grpSpPr bwMode="auto">
          <a:xfrm>
            <a:off x="0" y="0"/>
            <a:ext cx="2000250" cy="1676400"/>
            <a:chOff x="3000364" y="785794"/>
            <a:chExt cx="2972897" cy="2490806"/>
          </a:xfrm>
        </p:grpSpPr>
        <p:sp>
          <p:nvSpPr>
            <p:cNvPr id="6" name="Овал 5"/>
            <p:cNvSpPr/>
            <p:nvPr/>
          </p:nvSpPr>
          <p:spPr>
            <a:xfrm>
              <a:off x="3000364" y="785794"/>
              <a:ext cx="2972897" cy="2490806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7" name="Овал 6"/>
            <p:cNvSpPr/>
            <p:nvPr/>
          </p:nvSpPr>
          <p:spPr>
            <a:xfrm>
              <a:off x="3144291" y="929677"/>
              <a:ext cx="2642575" cy="2212477"/>
            </a:xfrm>
            <a:prstGeom prst="ellipse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8" name="Овал 7"/>
            <p:cNvSpPr/>
            <p:nvPr/>
          </p:nvSpPr>
          <p:spPr>
            <a:xfrm>
              <a:off x="3356640" y="1071200"/>
              <a:ext cx="2286299" cy="1929431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pic>
          <p:nvPicPr>
            <p:cNvPr id="24584" name="Рисунок 8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643306" y="1428736"/>
              <a:ext cx="1714512" cy="12144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/>
          </a:p>
        </p:txBody>
      </p:sp>
      <p:pic>
        <p:nvPicPr>
          <p:cNvPr id="24579" name="Picture 2" descr="http://cs5851.userapi.com/u104938851/-6/x_a55221a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Группа 2"/>
          <p:cNvGrpSpPr>
            <a:grpSpLocks/>
          </p:cNvGrpSpPr>
          <p:nvPr/>
        </p:nvGrpSpPr>
        <p:grpSpPr bwMode="auto">
          <a:xfrm>
            <a:off x="0" y="0"/>
            <a:ext cx="2000250" cy="1676400"/>
            <a:chOff x="3000364" y="785794"/>
            <a:chExt cx="2972897" cy="2490806"/>
          </a:xfrm>
        </p:grpSpPr>
        <p:sp>
          <p:nvSpPr>
            <p:cNvPr id="6" name="Овал 5"/>
            <p:cNvSpPr/>
            <p:nvPr/>
          </p:nvSpPr>
          <p:spPr>
            <a:xfrm>
              <a:off x="3000364" y="785794"/>
              <a:ext cx="2972897" cy="2490806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7" name="Овал 6"/>
            <p:cNvSpPr/>
            <p:nvPr/>
          </p:nvSpPr>
          <p:spPr>
            <a:xfrm>
              <a:off x="3144291" y="929677"/>
              <a:ext cx="2642575" cy="2212477"/>
            </a:xfrm>
            <a:prstGeom prst="ellipse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8" name="Овал 7"/>
            <p:cNvSpPr/>
            <p:nvPr/>
          </p:nvSpPr>
          <p:spPr>
            <a:xfrm>
              <a:off x="3356640" y="1071200"/>
              <a:ext cx="2286299" cy="1929431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pic>
          <p:nvPicPr>
            <p:cNvPr id="24584" name="Рисунок 8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643306" y="1428736"/>
              <a:ext cx="1714512" cy="12144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/>
          </a:p>
        </p:txBody>
      </p:sp>
      <p:pic>
        <p:nvPicPr>
          <p:cNvPr id="24579" name="Picture 2" descr="http://cs5851.userapi.com/u104938851/-6/x_a55221a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Группа 2"/>
          <p:cNvGrpSpPr>
            <a:grpSpLocks/>
          </p:cNvGrpSpPr>
          <p:nvPr/>
        </p:nvGrpSpPr>
        <p:grpSpPr bwMode="auto">
          <a:xfrm>
            <a:off x="0" y="0"/>
            <a:ext cx="2000250" cy="1676400"/>
            <a:chOff x="3000364" y="785794"/>
            <a:chExt cx="2972897" cy="2490806"/>
          </a:xfrm>
        </p:grpSpPr>
        <p:sp>
          <p:nvSpPr>
            <p:cNvPr id="6" name="Овал 5"/>
            <p:cNvSpPr/>
            <p:nvPr/>
          </p:nvSpPr>
          <p:spPr>
            <a:xfrm>
              <a:off x="3000364" y="785794"/>
              <a:ext cx="2972897" cy="2490806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7" name="Овал 6"/>
            <p:cNvSpPr/>
            <p:nvPr/>
          </p:nvSpPr>
          <p:spPr>
            <a:xfrm>
              <a:off x="3144291" y="929677"/>
              <a:ext cx="2642575" cy="2212477"/>
            </a:xfrm>
            <a:prstGeom prst="ellipse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8" name="Овал 7"/>
            <p:cNvSpPr/>
            <p:nvPr/>
          </p:nvSpPr>
          <p:spPr>
            <a:xfrm>
              <a:off x="3356640" y="1071200"/>
              <a:ext cx="2286299" cy="1929431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pic>
          <p:nvPicPr>
            <p:cNvPr id="24584" name="Рисунок 8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643306" y="1428736"/>
              <a:ext cx="1714512" cy="12144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0" name="Прямоугольник 9"/>
          <p:cNvSpPr/>
          <p:nvPr/>
        </p:nvSpPr>
        <p:spPr>
          <a:xfrm>
            <a:off x="1975135" y="2967335"/>
            <a:ext cx="5918736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0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Чело вечности</a:t>
            </a:r>
            <a:endParaRPr lang="ru-RU" sz="6000" b="1" cap="none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786050" y="1643050"/>
            <a:ext cx="428873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1 ступень: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1371600" y="3886200"/>
            <a:ext cx="6400800" cy="1752600"/>
          </a:xfrm>
        </p:spPr>
        <p:txBody>
          <a:bodyPr rtlCol="0">
            <a:normAutofit/>
          </a:bodyPr>
          <a:lstStyle/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>
              <a:solidFill>
                <a:schemeClr val="tx1">
                  <a:tint val="75000"/>
                </a:schemeClr>
              </a:solidFill>
            </a:endParaRPr>
          </a:p>
        </p:txBody>
      </p:sp>
      <p:pic>
        <p:nvPicPr>
          <p:cNvPr id="17411" name="Picture 2" descr="http://cs5851.userapi.com/u104938851/-6/x_a55221a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7412" name="Группа 2"/>
          <p:cNvGrpSpPr>
            <a:grpSpLocks/>
          </p:cNvGrpSpPr>
          <p:nvPr/>
        </p:nvGrpSpPr>
        <p:grpSpPr bwMode="auto">
          <a:xfrm>
            <a:off x="0" y="0"/>
            <a:ext cx="2000250" cy="1676400"/>
            <a:chOff x="3000364" y="785794"/>
            <a:chExt cx="2972897" cy="2490806"/>
          </a:xfrm>
        </p:grpSpPr>
        <p:sp>
          <p:nvSpPr>
            <p:cNvPr id="6" name="Овал 5"/>
            <p:cNvSpPr/>
            <p:nvPr/>
          </p:nvSpPr>
          <p:spPr>
            <a:xfrm>
              <a:off x="3000364" y="785794"/>
              <a:ext cx="2972897" cy="2490806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7" name="Овал 6"/>
            <p:cNvSpPr/>
            <p:nvPr/>
          </p:nvSpPr>
          <p:spPr>
            <a:xfrm>
              <a:off x="3144291" y="929677"/>
              <a:ext cx="2498648" cy="2070954"/>
            </a:xfrm>
            <a:prstGeom prst="ellipse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8" name="Овал 7"/>
            <p:cNvSpPr/>
            <p:nvPr/>
          </p:nvSpPr>
          <p:spPr>
            <a:xfrm>
              <a:off x="3356640" y="1071200"/>
              <a:ext cx="2286299" cy="1929431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pic>
          <p:nvPicPr>
            <p:cNvPr id="17418" name="Рисунок 8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643306" y="1428736"/>
              <a:ext cx="1714512" cy="12144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6" name="TextBox 15"/>
          <p:cNvSpPr txBox="1"/>
          <p:nvPr/>
        </p:nvSpPr>
        <p:spPr>
          <a:xfrm>
            <a:off x="431800" y="841375"/>
            <a:ext cx="8172450" cy="9540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dirty="0">
              <a:latin typeface="Arial Black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dirty="0">
              <a:solidFill>
                <a:schemeClr val="tx2">
                  <a:lumMod val="75000"/>
                </a:schemeClr>
              </a:solidFill>
              <a:latin typeface="Arial Black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29691" y="1571612"/>
            <a:ext cx="8714309" cy="34163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cap="none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Ты скажешь эта жизнь –</a:t>
            </a:r>
          </a:p>
          <a:p>
            <a:pPr algn="ctr"/>
            <a:r>
              <a:rPr lang="ru-RU" sz="3600" b="1" cap="none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Одно мгновенье.</a:t>
            </a:r>
          </a:p>
          <a:p>
            <a:pPr algn="ctr"/>
            <a:r>
              <a:rPr lang="ru-RU" sz="3600" b="1" cap="none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Её цени, в ней черпай вдохновенье.</a:t>
            </a:r>
          </a:p>
          <a:p>
            <a:pPr algn="ctr"/>
            <a:r>
              <a:rPr lang="ru-RU" sz="3600" b="1" cap="none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Как проведёшь её, так и пройдёт.</a:t>
            </a:r>
          </a:p>
          <a:p>
            <a:pPr algn="ctr"/>
            <a:r>
              <a:rPr lang="ru-RU" sz="3600" b="1" cap="none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Не забывай: она – твоё творенье.</a:t>
            </a:r>
          </a:p>
          <a:p>
            <a:pPr algn="ctr"/>
            <a:r>
              <a:rPr lang="ru-RU" sz="3600" b="1" cap="none" spc="50" dirty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Омар Хайям</a:t>
            </a:r>
            <a:endParaRPr lang="ru-RU" sz="3600" b="1" cap="none" spc="50" dirty="0">
              <a:ln w="11430"/>
              <a:solidFill>
                <a:srgbClr val="00206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Заголовок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8434" name="Picture 2" descr="http://cs5851.userapi.com/u104938851/-6/x_a55221a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5" name="Содержимое 5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grpSp>
        <p:nvGrpSpPr>
          <p:cNvPr id="18436" name="Группа 2"/>
          <p:cNvGrpSpPr>
            <a:grpSpLocks/>
          </p:cNvGrpSpPr>
          <p:nvPr/>
        </p:nvGrpSpPr>
        <p:grpSpPr bwMode="auto">
          <a:xfrm>
            <a:off x="0" y="0"/>
            <a:ext cx="2000250" cy="1676400"/>
            <a:chOff x="3000364" y="785794"/>
            <a:chExt cx="2972897" cy="2490806"/>
          </a:xfrm>
        </p:grpSpPr>
        <p:sp>
          <p:nvSpPr>
            <p:cNvPr id="9" name="Овал 8"/>
            <p:cNvSpPr/>
            <p:nvPr/>
          </p:nvSpPr>
          <p:spPr>
            <a:xfrm>
              <a:off x="3000364" y="785794"/>
              <a:ext cx="2972897" cy="2490806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0" name="Овал 9"/>
            <p:cNvSpPr/>
            <p:nvPr/>
          </p:nvSpPr>
          <p:spPr>
            <a:xfrm>
              <a:off x="3144291" y="929677"/>
              <a:ext cx="2498648" cy="2070954"/>
            </a:xfrm>
            <a:prstGeom prst="ellipse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1" name="Овал 10"/>
            <p:cNvSpPr/>
            <p:nvPr/>
          </p:nvSpPr>
          <p:spPr>
            <a:xfrm>
              <a:off x="3356640" y="1071200"/>
              <a:ext cx="2286299" cy="1929431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pic>
          <p:nvPicPr>
            <p:cNvPr id="18440" name="Рисунок 11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643306" y="1428736"/>
              <a:ext cx="1714512" cy="12144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336</TotalTime>
  <Words>254</Words>
  <Application>Microsoft Office PowerPoint</Application>
  <PresentationFormat>Экран (4:3)</PresentationFormat>
  <Paragraphs>63</Paragraphs>
  <Slides>23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Смагина Анна Владимировна</dc:creator>
  <cp:lastModifiedBy>Aдминистратор</cp:lastModifiedBy>
  <cp:revision>44</cp:revision>
  <cp:lastPrinted>2012-11-04T08:15:33Z</cp:lastPrinted>
  <dcterms:created xsi:type="dcterms:W3CDTF">2012-11-04T07:21:12Z</dcterms:created>
  <dcterms:modified xsi:type="dcterms:W3CDTF">2014-10-13T21:57:00Z</dcterms:modified>
</cp:coreProperties>
</file>